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xml"/>
  <Override ContentType="application/vnd.openxmlformats-officedocument.presentationml.slide+xml" PartName="/ppt/slides/slide.xml"/>
  <Override ContentType="application/vnd.openxmlformats-officedocument.presentationml.notesMaster+xml" PartName="/ppt/notesMasters/notesMaster.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Lst>
  <p:notesMasterIdLst>
    <p:notesMasterId r:id="rId4"/>
  </p:notesMasterIdLst>
  <p:sldIdLst>
    <p:sldId id="256" r:id="rId5"/>
  </p:sldIdLst>
  <p:sldSz cy="9144000" cx="6858000"/>
  <p:notesSz cx="6858000" cy="9144000"/>
  <p:embeddedFontLst>
    <p:embeddedFont>
      <p:font typeface="Permanent Marker"/>
      <p:regular r:id="rId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 Type="http://schemas.openxmlformats.org/officeDocument/2006/relationships/theme" Target="theme/theme.xml"/><Relationship Id="rId2" Type="http://schemas.openxmlformats.org/officeDocument/2006/relationships/presProps" Target="presProps.xml"/><Relationship Id="rId3" Type="http://schemas.openxmlformats.org/officeDocument/2006/relationships/slideMaster" Target="slideMasters/slideMaster.xml"/><Relationship Id="rId4" Type="http://schemas.openxmlformats.org/officeDocument/2006/relationships/notesMaster" Target="notesMasters/notesMaster.xml"/><Relationship Id="rId5" Type="http://schemas.openxmlformats.org/officeDocument/2006/relationships/slide" Target="slides/slide.xml"/><Relationship Id="rId6" Type="http://schemas.openxmlformats.org/officeDocument/2006/relationships/font" Target="fonts/PermanentMarker-regular.fntdata"/></Relationships>
</file>

<file path=ppt/notesMasters/_rels/notesMaster.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notesSlide.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0" name="Shape 80"/>
        <p:cNvGrpSpPr/>
        <p:nvPr/>
      </p:nvGrpSpPr>
      <p:grpSpPr>
        <a:xfrm>
          <a:off x="0" y="0"/>
          <a:ext cx="0" cy="0"/>
          <a:chOff x="0" y="0"/>
          <a:chExt cx="0" cy="0"/>
        </a:xfrm>
      </p:grpSpPr>
      <p:sp>
        <p:nvSpPr>
          <p:cNvPr id="81" name="Shape 81"/>
          <p:cNvSpPr txBox="1"/>
          <p:nvPr>
            <p:ph idx="1" type="body"/>
          </p:nvPr>
        </p:nvSpPr>
        <p:spPr>
          <a:xfrm>
            <a:off x="685800" y="4343400"/>
            <a:ext cx="5486399" cy="4114800"/>
          </a:xfrm>
          <a:prstGeom prst="rect">
            <a:avLst/>
          </a:prstGeom>
        </p:spPr>
        <p:txBody>
          <a:bodyPr anchorCtr="0" anchor="ctr" bIns="91425" lIns="91425" rIns="91425" tIns="91425">
            <a:noAutofit/>
          </a:bodyPr>
          <a:lstStyle/>
          <a:p>
            <a:pPr lvl="0">
              <a:spcBef>
                <a:spcPts val="0"/>
              </a:spcBef>
              <a:buNone/>
            </a:pPr>
            <a:r>
              <a:t/>
            </a:r>
            <a:endParaRPr/>
          </a:p>
        </p:txBody>
      </p:sp>
      <p:sp>
        <p:nvSpPr>
          <p:cNvPr id="82" name="Shape 8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slideLayouts/_rels/slideLayout.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slideLayout.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11" name="Shape 11"/>
        <p:cNvGrpSpPr/>
        <p:nvPr/>
      </p:nvGrpSpPr>
      <p:grpSpPr>
        <a:xfrm>
          <a:off x="0" y="0"/>
          <a:ext cx="0" cy="0"/>
          <a:chOff x="0" y="0"/>
          <a:chExt cx="0" cy="0"/>
        </a:xfrm>
      </p:grpSpPr>
      <p:sp>
        <p:nvSpPr>
          <p:cNvPr id="12" name="Shape 12"/>
          <p:cNvSpPr txBox="1"/>
          <p:nvPr>
            <p:ph idx="10" type="dt"/>
          </p:nvPr>
        </p:nvSpPr>
        <p:spPr>
          <a:xfrm>
            <a:off x="342900" y="8475134"/>
            <a:ext cx="1600199" cy="486833"/>
          </a:xfrm>
          <a:prstGeom prst="rect">
            <a:avLst/>
          </a:prstGeom>
          <a:noFill/>
          <a:ln>
            <a:noFill/>
          </a:ln>
        </p:spPr>
        <p:txBody>
          <a:bodyPr anchorCtr="0" anchor="ctr"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13" name="Shape 13"/>
          <p:cNvSpPr txBox="1"/>
          <p:nvPr>
            <p:ph idx="11" type="ftr"/>
          </p:nvPr>
        </p:nvSpPr>
        <p:spPr>
          <a:xfrm>
            <a:off x="2343150" y="8475134"/>
            <a:ext cx="2171700" cy="486833"/>
          </a:xfrm>
          <a:prstGeom prst="rect">
            <a:avLst/>
          </a:prstGeom>
          <a:noFill/>
          <a:ln>
            <a:noFill/>
          </a:ln>
        </p:spPr>
        <p:txBody>
          <a:bodyPr anchorCtr="0" anchor="ctr" bIns="91425" lIns="91425" rIns="91425" tIns="91425"/>
          <a:lstStyle>
            <a:lvl1pPr indent="0" lvl="0" marL="0" marR="0" rtl="0" algn="ctr">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14" name="Shape 14"/>
          <p:cNvSpPr txBox="1"/>
          <p:nvPr>
            <p:ph idx="12" type="sldNum"/>
          </p:nvPr>
        </p:nvSpPr>
        <p:spPr>
          <a:xfrm>
            <a:off x="4914900" y="8475134"/>
            <a:ext cx="1600199" cy="486833"/>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5" name="Shape 15"/>
        <p:cNvGrpSpPr/>
        <p:nvPr/>
      </p:nvGrpSpPr>
      <p:grpSpPr>
        <a:xfrm>
          <a:off x="0" y="0"/>
          <a:ext cx="0" cy="0"/>
          <a:chOff x="0" y="0"/>
          <a:chExt cx="0" cy="0"/>
        </a:xfrm>
      </p:grpSpPr>
      <p:sp>
        <p:nvSpPr>
          <p:cNvPr id="16" name="Shape 16"/>
          <p:cNvSpPr txBox="1"/>
          <p:nvPr>
            <p:ph type="ctrTitle"/>
          </p:nvPr>
        </p:nvSpPr>
        <p:spPr>
          <a:xfrm>
            <a:off x="514350" y="2840567"/>
            <a:ext cx="5829299" cy="1960032"/>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a:lvl1pPr>
            <a:lvl2pPr indent="0" lvl="1" marL="0" marR="0" rtl="0" algn="l">
              <a:spcBef>
                <a:spcPts val="0"/>
              </a:spcBef>
              <a:defRPr/>
            </a:lvl2pPr>
            <a:lvl3pPr indent="0" lvl="2" marL="0" marR="0" rtl="0" algn="l">
              <a:spcBef>
                <a:spcPts val="0"/>
              </a:spcBef>
              <a:defRPr/>
            </a:lvl3pPr>
            <a:lvl4pPr indent="0" lvl="3" marL="0" marR="0" rtl="0" algn="l">
              <a:spcBef>
                <a:spcPts val="0"/>
              </a:spcBef>
              <a:defRPr/>
            </a:lvl4pPr>
            <a:lvl5pPr indent="0" lvl="4" marL="0" marR="0" rtl="0" algn="l">
              <a:spcBef>
                <a:spcPts val="0"/>
              </a:spcBef>
              <a:defRPr/>
            </a:lvl5pPr>
            <a:lvl6pPr indent="0" lvl="5" marL="0" marR="0" rtl="0" algn="l">
              <a:spcBef>
                <a:spcPts val="0"/>
              </a:spcBef>
              <a:defRPr/>
            </a:lvl6pPr>
            <a:lvl7pPr indent="0" lvl="6" marL="0" marR="0" rtl="0" algn="l">
              <a:spcBef>
                <a:spcPts val="0"/>
              </a:spcBef>
              <a:defRPr/>
            </a:lvl7pPr>
            <a:lvl8pPr indent="0" lvl="7" marL="0" marR="0" rtl="0" algn="l">
              <a:spcBef>
                <a:spcPts val="0"/>
              </a:spcBef>
              <a:defRPr/>
            </a:lvl8pPr>
            <a:lvl9pPr indent="0" lvl="8" marL="0" marR="0" rtl="0" algn="l">
              <a:spcBef>
                <a:spcPts val="0"/>
              </a:spcBef>
              <a:defRPr/>
            </a:lvl9pPr>
          </a:lstStyle>
          <a:p/>
        </p:txBody>
      </p:sp>
      <p:sp>
        <p:nvSpPr>
          <p:cNvPr id="17" name="Shape 17"/>
          <p:cNvSpPr txBox="1"/>
          <p:nvPr>
            <p:ph idx="1" type="subTitle"/>
          </p:nvPr>
        </p:nvSpPr>
        <p:spPr>
          <a:xfrm>
            <a:off x="1028700" y="5181600"/>
            <a:ext cx="4800600" cy="2336800"/>
          </a:xfrm>
          <a:prstGeom prst="rect">
            <a:avLst/>
          </a:prstGeom>
          <a:noFill/>
          <a:ln>
            <a:noFill/>
          </a:ln>
        </p:spPr>
        <p:txBody>
          <a:bodyPr anchorCtr="0" anchor="t" bIns="91425" lIns="91425" rIns="91425" tIns="91425"/>
          <a:lstStyle>
            <a:lvl1pPr indent="0" lvl="0" marL="0" marR="0" rtl="0" algn="ctr">
              <a:spcBef>
                <a:spcPts val="640"/>
              </a:spcBef>
              <a:buClr>
                <a:srgbClr val="888888"/>
              </a:buClr>
              <a:buFont typeface="Arial"/>
              <a:buNone/>
              <a:defRPr/>
            </a:lvl1pPr>
            <a:lvl2pPr indent="0" lvl="1" marL="457200" marR="0" rtl="0" algn="ctr">
              <a:spcBef>
                <a:spcPts val="560"/>
              </a:spcBef>
              <a:buClr>
                <a:srgbClr val="888888"/>
              </a:buClr>
              <a:buFont typeface="Arial"/>
              <a:buNone/>
              <a:defRPr/>
            </a:lvl2pPr>
            <a:lvl3pPr indent="0" lvl="2" marL="914400" marR="0" rtl="0" algn="ctr">
              <a:spcBef>
                <a:spcPts val="480"/>
              </a:spcBef>
              <a:buClr>
                <a:srgbClr val="888888"/>
              </a:buClr>
              <a:buFont typeface="Arial"/>
              <a:buNone/>
              <a:defRPr/>
            </a:lvl3pPr>
            <a:lvl4pPr indent="0" lvl="3" marL="1371600" marR="0" rtl="0" algn="ctr">
              <a:spcBef>
                <a:spcPts val="400"/>
              </a:spcBef>
              <a:buClr>
                <a:srgbClr val="888888"/>
              </a:buClr>
              <a:buFont typeface="Arial"/>
              <a:buNone/>
              <a:defRPr/>
            </a:lvl4pPr>
            <a:lvl5pPr indent="0" lvl="4" marL="1828800" marR="0" rtl="0" algn="ctr">
              <a:spcBef>
                <a:spcPts val="400"/>
              </a:spcBef>
              <a:buClr>
                <a:srgbClr val="888888"/>
              </a:buClr>
              <a:buFont typeface="Arial"/>
              <a:buNone/>
              <a:defRPr/>
            </a:lvl5pPr>
            <a:lvl6pPr indent="0" lvl="5" marL="2286000" marR="0" rtl="0" algn="ctr">
              <a:spcBef>
                <a:spcPts val="400"/>
              </a:spcBef>
              <a:buClr>
                <a:srgbClr val="888888"/>
              </a:buClr>
              <a:buFont typeface="Arial"/>
              <a:buNone/>
              <a:defRPr/>
            </a:lvl6pPr>
            <a:lvl7pPr indent="0" lvl="6" marL="2743200" marR="0" rtl="0" algn="ctr">
              <a:spcBef>
                <a:spcPts val="400"/>
              </a:spcBef>
              <a:buClr>
                <a:srgbClr val="888888"/>
              </a:buClr>
              <a:buFont typeface="Arial"/>
              <a:buNone/>
              <a:defRPr/>
            </a:lvl7pPr>
            <a:lvl8pPr indent="0" lvl="7" marL="3200400" marR="0" rtl="0" algn="ctr">
              <a:spcBef>
                <a:spcPts val="400"/>
              </a:spcBef>
              <a:buClr>
                <a:srgbClr val="888888"/>
              </a:buClr>
              <a:buFont typeface="Arial"/>
              <a:buNone/>
              <a:defRPr/>
            </a:lvl8pPr>
            <a:lvl9pPr indent="0" lvl="8" marL="3657600" marR="0" rtl="0" algn="ctr">
              <a:spcBef>
                <a:spcPts val="400"/>
              </a:spcBef>
              <a:buClr>
                <a:srgbClr val="888888"/>
              </a:buClr>
              <a:buFont typeface="Arial"/>
              <a:buNone/>
              <a:defRPr/>
            </a:lvl9pPr>
          </a:lstStyle>
          <a:p/>
        </p:txBody>
      </p:sp>
      <p:sp>
        <p:nvSpPr>
          <p:cNvPr id="18" name="Shape 18"/>
          <p:cNvSpPr txBox="1"/>
          <p:nvPr>
            <p:ph idx="10" type="dt"/>
          </p:nvPr>
        </p:nvSpPr>
        <p:spPr>
          <a:xfrm>
            <a:off x="342900" y="8475134"/>
            <a:ext cx="1600199" cy="486833"/>
          </a:xfrm>
          <a:prstGeom prst="rect">
            <a:avLst/>
          </a:prstGeom>
          <a:noFill/>
          <a:ln>
            <a:noFill/>
          </a:ln>
        </p:spPr>
        <p:txBody>
          <a:bodyPr anchorCtr="0" anchor="ctr"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19" name="Shape 19"/>
          <p:cNvSpPr txBox="1"/>
          <p:nvPr>
            <p:ph idx="11" type="ftr"/>
          </p:nvPr>
        </p:nvSpPr>
        <p:spPr>
          <a:xfrm>
            <a:off x="2343150" y="8475134"/>
            <a:ext cx="2171700" cy="486833"/>
          </a:xfrm>
          <a:prstGeom prst="rect">
            <a:avLst/>
          </a:prstGeom>
          <a:noFill/>
          <a:ln>
            <a:noFill/>
          </a:ln>
        </p:spPr>
        <p:txBody>
          <a:bodyPr anchorCtr="0" anchor="ctr" bIns="91425" lIns="91425" rIns="91425" tIns="91425"/>
          <a:lstStyle>
            <a:lvl1pPr indent="0" lvl="0" marL="0" marR="0" rtl="0" algn="ctr">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20" name="Shape 20"/>
          <p:cNvSpPr txBox="1"/>
          <p:nvPr>
            <p:ph idx="12" type="sldNum"/>
          </p:nvPr>
        </p:nvSpPr>
        <p:spPr>
          <a:xfrm>
            <a:off x="4914900" y="8475134"/>
            <a:ext cx="1600199" cy="486833"/>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74" name="Shape 74"/>
        <p:cNvGrpSpPr/>
        <p:nvPr/>
      </p:nvGrpSpPr>
      <p:grpSpPr>
        <a:xfrm>
          <a:off x="0" y="0"/>
          <a:ext cx="0" cy="0"/>
          <a:chOff x="0" y="0"/>
          <a:chExt cx="0" cy="0"/>
        </a:xfrm>
      </p:grpSpPr>
      <p:sp>
        <p:nvSpPr>
          <p:cNvPr id="75" name="Shape 75"/>
          <p:cNvSpPr txBox="1"/>
          <p:nvPr>
            <p:ph type="title"/>
          </p:nvPr>
        </p:nvSpPr>
        <p:spPr>
          <a:xfrm rot="5400000">
            <a:off x="1842558" y="3495676"/>
            <a:ext cx="7802033" cy="1543049"/>
          </a:xfrm>
          <a:prstGeom prst="rect">
            <a:avLst/>
          </a:prstGeom>
          <a:noFill/>
          <a:ln>
            <a:noFill/>
          </a:ln>
        </p:spPr>
        <p:txBody>
          <a:bodyPr anchorCtr="0" anchor="ctr" bIns="91425" lIns="91425" rIns="91425" tIns="91425"/>
          <a:lstStyle>
            <a:lvl1pPr lvl="0" rtl="0" algn="ctr">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6" name="Shape 76"/>
          <p:cNvSpPr txBox="1"/>
          <p:nvPr>
            <p:ph idx="1" type="body"/>
          </p:nvPr>
        </p:nvSpPr>
        <p:spPr>
          <a:xfrm rot="5400000">
            <a:off x="-1300691" y="2009776"/>
            <a:ext cx="7802033" cy="4514850"/>
          </a:xfrm>
          <a:prstGeom prst="rect">
            <a:avLst/>
          </a:prstGeom>
          <a:noFill/>
          <a:ln>
            <a:noFill/>
          </a:ln>
        </p:spPr>
        <p:txBody>
          <a:bodyPr anchorCtr="0" anchor="t" bIns="91425" lIns="91425" rIns="91425" tIns="91425"/>
          <a:lstStyle>
            <a:lvl1pPr indent="-139700" lvl="0" marL="342900" rtl="0" algn="l">
              <a:spcBef>
                <a:spcPts val="640"/>
              </a:spcBef>
              <a:buClr>
                <a:schemeClr val="dk1"/>
              </a:buClr>
              <a:buFont typeface="Arial"/>
              <a:buChar char="•"/>
              <a:defRPr/>
            </a:lvl1pPr>
            <a:lvl2pPr indent="-107950" lvl="1" marL="742950" rtl="0" algn="l">
              <a:spcBef>
                <a:spcPts val="560"/>
              </a:spcBef>
              <a:buClr>
                <a:schemeClr val="dk1"/>
              </a:buClr>
              <a:buFont typeface="Arial"/>
              <a:buChar char="–"/>
              <a:defRPr/>
            </a:lvl2pPr>
            <a:lvl3pPr indent="-76200" lvl="2" marL="1143000" rtl="0" algn="l">
              <a:spcBef>
                <a:spcPts val="480"/>
              </a:spcBef>
              <a:buClr>
                <a:schemeClr val="dk1"/>
              </a:buClr>
              <a:buFont typeface="Arial"/>
              <a:buChar char="•"/>
              <a:defRPr/>
            </a:lvl3pPr>
            <a:lvl4pPr indent="-101600" lvl="3" marL="1600200" rtl="0" algn="l">
              <a:spcBef>
                <a:spcPts val="400"/>
              </a:spcBef>
              <a:buClr>
                <a:schemeClr val="dk1"/>
              </a:buClr>
              <a:buFont typeface="Arial"/>
              <a:buChar char="–"/>
              <a:defRPr/>
            </a:lvl4pPr>
            <a:lvl5pPr indent="-101600" lvl="4" marL="2057400" rtl="0" algn="l">
              <a:spcBef>
                <a:spcPts val="400"/>
              </a:spcBef>
              <a:buClr>
                <a:schemeClr val="dk1"/>
              </a:buClr>
              <a:buFont typeface="Arial"/>
              <a:buChar char="»"/>
              <a:defRPr/>
            </a:lvl5pPr>
            <a:lvl6pPr indent="-101600" lvl="5" marL="2514600" rtl="0" algn="l">
              <a:spcBef>
                <a:spcPts val="400"/>
              </a:spcBef>
              <a:buClr>
                <a:schemeClr val="dk1"/>
              </a:buClr>
              <a:buFont typeface="Arial"/>
              <a:buChar char="•"/>
              <a:defRPr/>
            </a:lvl6pPr>
            <a:lvl7pPr indent="-101600" lvl="6" marL="2971800" rtl="0" algn="l">
              <a:spcBef>
                <a:spcPts val="400"/>
              </a:spcBef>
              <a:buClr>
                <a:schemeClr val="dk1"/>
              </a:buClr>
              <a:buFont typeface="Arial"/>
              <a:buChar char="•"/>
              <a:defRPr/>
            </a:lvl7pPr>
            <a:lvl8pPr indent="-101600" lvl="7" marL="3429000" rtl="0" algn="l">
              <a:spcBef>
                <a:spcPts val="400"/>
              </a:spcBef>
              <a:buClr>
                <a:schemeClr val="dk1"/>
              </a:buClr>
              <a:buFont typeface="Arial"/>
              <a:buChar char="•"/>
              <a:defRPr/>
            </a:lvl8pPr>
            <a:lvl9pPr indent="-101600" lvl="8" marL="3886200" rtl="0" algn="l">
              <a:spcBef>
                <a:spcPts val="400"/>
              </a:spcBef>
              <a:buClr>
                <a:schemeClr val="dk1"/>
              </a:buClr>
              <a:buFont typeface="Arial"/>
              <a:buChar char="•"/>
              <a:defRPr/>
            </a:lvl9pPr>
          </a:lstStyle>
          <a:p/>
        </p:txBody>
      </p:sp>
      <p:sp>
        <p:nvSpPr>
          <p:cNvPr id="77" name="Shape 77"/>
          <p:cNvSpPr txBox="1"/>
          <p:nvPr>
            <p:ph idx="10" type="dt"/>
          </p:nvPr>
        </p:nvSpPr>
        <p:spPr>
          <a:xfrm>
            <a:off x="342900" y="8475134"/>
            <a:ext cx="1600199" cy="486833"/>
          </a:xfrm>
          <a:prstGeom prst="rect">
            <a:avLst/>
          </a:prstGeom>
          <a:noFill/>
          <a:ln>
            <a:noFill/>
          </a:ln>
        </p:spPr>
        <p:txBody>
          <a:bodyPr anchorCtr="0" anchor="ctr"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78" name="Shape 78"/>
          <p:cNvSpPr txBox="1"/>
          <p:nvPr>
            <p:ph idx="11" type="ftr"/>
          </p:nvPr>
        </p:nvSpPr>
        <p:spPr>
          <a:xfrm>
            <a:off x="2343150" y="8475134"/>
            <a:ext cx="2171700" cy="486833"/>
          </a:xfrm>
          <a:prstGeom prst="rect">
            <a:avLst/>
          </a:prstGeom>
          <a:noFill/>
          <a:ln>
            <a:noFill/>
          </a:ln>
        </p:spPr>
        <p:txBody>
          <a:bodyPr anchorCtr="0" anchor="ctr" bIns="91425" lIns="91425" rIns="91425" tIns="91425"/>
          <a:lstStyle>
            <a:lvl1pPr indent="0" lvl="0" marL="0" marR="0" rtl="0" algn="ctr">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79" name="Shape 79"/>
          <p:cNvSpPr txBox="1"/>
          <p:nvPr>
            <p:ph idx="12" type="sldNum"/>
          </p:nvPr>
        </p:nvSpPr>
        <p:spPr>
          <a:xfrm>
            <a:off x="4914900" y="8475134"/>
            <a:ext cx="1600199" cy="486833"/>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21" name="Shape 21"/>
        <p:cNvGrpSpPr/>
        <p:nvPr/>
      </p:nvGrpSpPr>
      <p:grpSpPr>
        <a:xfrm>
          <a:off x="0" y="0"/>
          <a:ext cx="0" cy="0"/>
          <a:chOff x="0" y="0"/>
          <a:chExt cx="0" cy="0"/>
        </a:xfrm>
      </p:grpSpPr>
      <p:sp>
        <p:nvSpPr>
          <p:cNvPr id="22" name="Shape 22"/>
          <p:cNvSpPr txBox="1"/>
          <p:nvPr>
            <p:ph type="title"/>
          </p:nvPr>
        </p:nvSpPr>
        <p:spPr>
          <a:xfrm>
            <a:off x="342900" y="366184"/>
            <a:ext cx="6172199" cy="1524000"/>
          </a:xfrm>
          <a:prstGeom prst="rect">
            <a:avLst/>
          </a:prstGeom>
          <a:noFill/>
          <a:ln>
            <a:noFill/>
          </a:ln>
        </p:spPr>
        <p:txBody>
          <a:bodyPr anchorCtr="0" anchor="ctr" bIns="91425" lIns="91425" rIns="91425" tIns="91425"/>
          <a:lstStyle>
            <a:lvl1pPr lvl="0" rtl="0" algn="ctr">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23" name="Shape 23"/>
          <p:cNvSpPr txBox="1"/>
          <p:nvPr>
            <p:ph idx="1" type="body"/>
          </p:nvPr>
        </p:nvSpPr>
        <p:spPr>
          <a:xfrm>
            <a:off x="342900" y="2133600"/>
            <a:ext cx="6172199" cy="6034616"/>
          </a:xfrm>
          <a:prstGeom prst="rect">
            <a:avLst/>
          </a:prstGeom>
          <a:noFill/>
          <a:ln>
            <a:noFill/>
          </a:ln>
        </p:spPr>
        <p:txBody>
          <a:bodyPr anchorCtr="0" anchor="t" bIns="91425" lIns="91425" rIns="91425" tIns="91425"/>
          <a:lstStyle>
            <a:lvl1pPr indent="-139700" lvl="0" marL="342900" rtl="0" algn="l">
              <a:spcBef>
                <a:spcPts val="640"/>
              </a:spcBef>
              <a:buClr>
                <a:schemeClr val="dk1"/>
              </a:buClr>
              <a:buFont typeface="Arial"/>
              <a:buChar char="•"/>
              <a:defRPr/>
            </a:lvl1pPr>
            <a:lvl2pPr indent="-107950" lvl="1" marL="742950" rtl="0" algn="l">
              <a:spcBef>
                <a:spcPts val="560"/>
              </a:spcBef>
              <a:buClr>
                <a:schemeClr val="dk1"/>
              </a:buClr>
              <a:buFont typeface="Arial"/>
              <a:buChar char="–"/>
              <a:defRPr/>
            </a:lvl2pPr>
            <a:lvl3pPr indent="-76200" lvl="2" marL="1143000" rtl="0" algn="l">
              <a:spcBef>
                <a:spcPts val="480"/>
              </a:spcBef>
              <a:buClr>
                <a:schemeClr val="dk1"/>
              </a:buClr>
              <a:buFont typeface="Arial"/>
              <a:buChar char="•"/>
              <a:defRPr/>
            </a:lvl3pPr>
            <a:lvl4pPr indent="-101600" lvl="3" marL="1600200" rtl="0" algn="l">
              <a:spcBef>
                <a:spcPts val="400"/>
              </a:spcBef>
              <a:buClr>
                <a:schemeClr val="dk1"/>
              </a:buClr>
              <a:buFont typeface="Arial"/>
              <a:buChar char="–"/>
              <a:defRPr/>
            </a:lvl4pPr>
            <a:lvl5pPr indent="-101600" lvl="4" marL="2057400" rtl="0" algn="l">
              <a:spcBef>
                <a:spcPts val="400"/>
              </a:spcBef>
              <a:buClr>
                <a:schemeClr val="dk1"/>
              </a:buClr>
              <a:buFont typeface="Arial"/>
              <a:buChar char="»"/>
              <a:defRPr/>
            </a:lvl5pPr>
            <a:lvl6pPr indent="-101600" lvl="5" marL="2514600" rtl="0" algn="l">
              <a:spcBef>
                <a:spcPts val="400"/>
              </a:spcBef>
              <a:buClr>
                <a:schemeClr val="dk1"/>
              </a:buClr>
              <a:buFont typeface="Arial"/>
              <a:buChar char="•"/>
              <a:defRPr/>
            </a:lvl6pPr>
            <a:lvl7pPr indent="-101600" lvl="6" marL="2971800" rtl="0" algn="l">
              <a:spcBef>
                <a:spcPts val="400"/>
              </a:spcBef>
              <a:buClr>
                <a:schemeClr val="dk1"/>
              </a:buClr>
              <a:buFont typeface="Arial"/>
              <a:buChar char="•"/>
              <a:defRPr/>
            </a:lvl7pPr>
            <a:lvl8pPr indent="-101600" lvl="7" marL="3429000" rtl="0" algn="l">
              <a:spcBef>
                <a:spcPts val="400"/>
              </a:spcBef>
              <a:buClr>
                <a:schemeClr val="dk1"/>
              </a:buClr>
              <a:buFont typeface="Arial"/>
              <a:buChar char="•"/>
              <a:defRPr/>
            </a:lvl8pPr>
            <a:lvl9pPr indent="-101600" lvl="8" marL="3886200" rtl="0" algn="l">
              <a:spcBef>
                <a:spcPts val="400"/>
              </a:spcBef>
              <a:buClr>
                <a:schemeClr val="dk1"/>
              </a:buClr>
              <a:buFont typeface="Arial"/>
              <a:buChar char="•"/>
              <a:defRPr/>
            </a:lvl9pPr>
          </a:lstStyle>
          <a:p/>
        </p:txBody>
      </p:sp>
      <p:sp>
        <p:nvSpPr>
          <p:cNvPr id="24" name="Shape 24"/>
          <p:cNvSpPr txBox="1"/>
          <p:nvPr>
            <p:ph idx="10" type="dt"/>
          </p:nvPr>
        </p:nvSpPr>
        <p:spPr>
          <a:xfrm>
            <a:off x="342900" y="8475134"/>
            <a:ext cx="1600199" cy="486833"/>
          </a:xfrm>
          <a:prstGeom prst="rect">
            <a:avLst/>
          </a:prstGeom>
          <a:noFill/>
          <a:ln>
            <a:noFill/>
          </a:ln>
        </p:spPr>
        <p:txBody>
          <a:bodyPr anchorCtr="0" anchor="ctr"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25" name="Shape 25"/>
          <p:cNvSpPr txBox="1"/>
          <p:nvPr>
            <p:ph idx="11" type="ftr"/>
          </p:nvPr>
        </p:nvSpPr>
        <p:spPr>
          <a:xfrm>
            <a:off x="2343150" y="8475134"/>
            <a:ext cx="2171700" cy="486833"/>
          </a:xfrm>
          <a:prstGeom prst="rect">
            <a:avLst/>
          </a:prstGeom>
          <a:noFill/>
          <a:ln>
            <a:noFill/>
          </a:ln>
        </p:spPr>
        <p:txBody>
          <a:bodyPr anchorCtr="0" anchor="ctr" bIns="91425" lIns="91425" rIns="91425" tIns="91425"/>
          <a:lstStyle>
            <a:lvl1pPr indent="0" lvl="0" marL="0" marR="0" rtl="0" algn="ctr">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26" name="Shape 26"/>
          <p:cNvSpPr txBox="1"/>
          <p:nvPr>
            <p:ph idx="12" type="sldNum"/>
          </p:nvPr>
        </p:nvSpPr>
        <p:spPr>
          <a:xfrm>
            <a:off x="4914900" y="8475134"/>
            <a:ext cx="1600199" cy="486833"/>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27" name="Shape 27"/>
        <p:cNvGrpSpPr/>
        <p:nvPr/>
      </p:nvGrpSpPr>
      <p:grpSpPr>
        <a:xfrm>
          <a:off x="0" y="0"/>
          <a:ext cx="0" cy="0"/>
          <a:chOff x="0" y="0"/>
          <a:chExt cx="0" cy="0"/>
        </a:xfrm>
      </p:grpSpPr>
      <p:sp>
        <p:nvSpPr>
          <p:cNvPr id="28" name="Shape 28"/>
          <p:cNvSpPr txBox="1"/>
          <p:nvPr>
            <p:ph type="title"/>
          </p:nvPr>
        </p:nvSpPr>
        <p:spPr>
          <a:xfrm>
            <a:off x="541735" y="5875867"/>
            <a:ext cx="5829299" cy="1816099"/>
          </a:xfrm>
          <a:prstGeom prst="rect">
            <a:avLst/>
          </a:prstGeom>
          <a:noFill/>
          <a:ln>
            <a:noFill/>
          </a:ln>
        </p:spPr>
        <p:txBody>
          <a:bodyPr anchorCtr="0" anchor="t" bIns="91425" lIns="91425" rIns="91425" tIns="91425"/>
          <a:lstStyle>
            <a:lvl1pPr lvl="0" rtl="0" algn="l">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29" name="Shape 29"/>
          <p:cNvSpPr txBox="1"/>
          <p:nvPr>
            <p:ph idx="1" type="body"/>
          </p:nvPr>
        </p:nvSpPr>
        <p:spPr>
          <a:xfrm>
            <a:off x="541735" y="3875617"/>
            <a:ext cx="5829299" cy="2000248"/>
          </a:xfrm>
          <a:prstGeom prst="rect">
            <a:avLst/>
          </a:prstGeom>
          <a:noFill/>
          <a:ln>
            <a:noFill/>
          </a:ln>
        </p:spPr>
        <p:txBody>
          <a:bodyPr anchorCtr="0" anchor="b" bIns="91425" lIns="91425" rIns="91425" tIns="91425"/>
          <a:lstStyle>
            <a:lvl1pPr indent="0" lvl="0" marL="0" rtl="0">
              <a:spcBef>
                <a:spcPts val="0"/>
              </a:spcBef>
              <a:buClr>
                <a:srgbClr val="888888"/>
              </a:buClr>
              <a:buFont typeface="Calibri"/>
              <a:buNone/>
              <a:defRPr/>
            </a:lvl1pPr>
            <a:lvl2pPr indent="0" lvl="1" marL="457200" rtl="0">
              <a:spcBef>
                <a:spcPts val="0"/>
              </a:spcBef>
              <a:buClr>
                <a:srgbClr val="888888"/>
              </a:buClr>
              <a:buFont typeface="Calibri"/>
              <a:buNone/>
              <a:defRPr/>
            </a:lvl2pPr>
            <a:lvl3pPr indent="0" lvl="2" marL="914400" rtl="0">
              <a:spcBef>
                <a:spcPts val="0"/>
              </a:spcBef>
              <a:buClr>
                <a:srgbClr val="888888"/>
              </a:buClr>
              <a:buFont typeface="Calibri"/>
              <a:buNone/>
              <a:defRPr/>
            </a:lvl3pPr>
            <a:lvl4pPr indent="0" lvl="3" marL="1371600" rtl="0">
              <a:spcBef>
                <a:spcPts val="0"/>
              </a:spcBef>
              <a:buClr>
                <a:srgbClr val="888888"/>
              </a:buClr>
              <a:buFont typeface="Calibri"/>
              <a:buNone/>
              <a:defRPr/>
            </a:lvl4pPr>
            <a:lvl5pPr indent="0" lvl="4" marL="1828800" rtl="0">
              <a:spcBef>
                <a:spcPts val="0"/>
              </a:spcBef>
              <a:buClr>
                <a:srgbClr val="888888"/>
              </a:buClr>
              <a:buFont typeface="Calibri"/>
              <a:buNone/>
              <a:defRPr/>
            </a:lvl5pPr>
            <a:lvl6pPr indent="0" lvl="5" marL="2286000" rtl="0">
              <a:spcBef>
                <a:spcPts val="0"/>
              </a:spcBef>
              <a:buClr>
                <a:srgbClr val="888888"/>
              </a:buClr>
              <a:buFont typeface="Calibri"/>
              <a:buNone/>
              <a:defRPr/>
            </a:lvl6pPr>
            <a:lvl7pPr indent="0" lvl="6" marL="2743200" rtl="0">
              <a:spcBef>
                <a:spcPts val="0"/>
              </a:spcBef>
              <a:buClr>
                <a:srgbClr val="888888"/>
              </a:buClr>
              <a:buFont typeface="Calibri"/>
              <a:buNone/>
              <a:defRPr/>
            </a:lvl7pPr>
            <a:lvl8pPr indent="0" lvl="7" marL="3200400" rtl="0">
              <a:spcBef>
                <a:spcPts val="0"/>
              </a:spcBef>
              <a:buClr>
                <a:srgbClr val="888888"/>
              </a:buClr>
              <a:buFont typeface="Calibri"/>
              <a:buNone/>
              <a:defRPr/>
            </a:lvl8pPr>
            <a:lvl9pPr indent="0" lvl="8" marL="3657600" rtl="0">
              <a:spcBef>
                <a:spcPts val="0"/>
              </a:spcBef>
              <a:buClr>
                <a:srgbClr val="888888"/>
              </a:buClr>
              <a:buFont typeface="Calibri"/>
              <a:buNone/>
              <a:defRPr/>
            </a:lvl9pPr>
          </a:lstStyle>
          <a:p/>
        </p:txBody>
      </p:sp>
      <p:sp>
        <p:nvSpPr>
          <p:cNvPr id="30" name="Shape 30"/>
          <p:cNvSpPr txBox="1"/>
          <p:nvPr>
            <p:ph idx="10" type="dt"/>
          </p:nvPr>
        </p:nvSpPr>
        <p:spPr>
          <a:xfrm>
            <a:off x="342900" y="8475134"/>
            <a:ext cx="1600199" cy="486833"/>
          </a:xfrm>
          <a:prstGeom prst="rect">
            <a:avLst/>
          </a:prstGeom>
          <a:noFill/>
          <a:ln>
            <a:noFill/>
          </a:ln>
        </p:spPr>
        <p:txBody>
          <a:bodyPr anchorCtr="0" anchor="ctr"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31" name="Shape 31"/>
          <p:cNvSpPr txBox="1"/>
          <p:nvPr>
            <p:ph idx="11" type="ftr"/>
          </p:nvPr>
        </p:nvSpPr>
        <p:spPr>
          <a:xfrm>
            <a:off x="2343150" y="8475134"/>
            <a:ext cx="2171700" cy="486833"/>
          </a:xfrm>
          <a:prstGeom prst="rect">
            <a:avLst/>
          </a:prstGeom>
          <a:noFill/>
          <a:ln>
            <a:noFill/>
          </a:ln>
        </p:spPr>
        <p:txBody>
          <a:bodyPr anchorCtr="0" anchor="ctr" bIns="91425" lIns="91425" rIns="91425" tIns="91425"/>
          <a:lstStyle>
            <a:lvl1pPr indent="0" lvl="0" marL="0" marR="0" rtl="0" algn="ctr">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32" name="Shape 32"/>
          <p:cNvSpPr txBox="1"/>
          <p:nvPr>
            <p:ph idx="12" type="sldNum"/>
          </p:nvPr>
        </p:nvSpPr>
        <p:spPr>
          <a:xfrm>
            <a:off x="4914900" y="8475134"/>
            <a:ext cx="1600199" cy="486833"/>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33" name="Shape 33"/>
        <p:cNvGrpSpPr/>
        <p:nvPr/>
      </p:nvGrpSpPr>
      <p:grpSpPr>
        <a:xfrm>
          <a:off x="0" y="0"/>
          <a:ext cx="0" cy="0"/>
          <a:chOff x="0" y="0"/>
          <a:chExt cx="0" cy="0"/>
        </a:xfrm>
      </p:grpSpPr>
      <p:sp>
        <p:nvSpPr>
          <p:cNvPr id="34" name="Shape 34"/>
          <p:cNvSpPr txBox="1"/>
          <p:nvPr>
            <p:ph type="title"/>
          </p:nvPr>
        </p:nvSpPr>
        <p:spPr>
          <a:xfrm>
            <a:off x="342900" y="366184"/>
            <a:ext cx="6172199" cy="1524000"/>
          </a:xfrm>
          <a:prstGeom prst="rect">
            <a:avLst/>
          </a:prstGeom>
          <a:noFill/>
          <a:ln>
            <a:noFill/>
          </a:ln>
        </p:spPr>
        <p:txBody>
          <a:bodyPr anchorCtr="0" anchor="ctr" bIns="91425" lIns="91425" rIns="91425" tIns="91425"/>
          <a:lstStyle>
            <a:lvl1pPr lvl="0" rtl="0" algn="ctr">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5" name="Shape 35"/>
          <p:cNvSpPr txBox="1"/>
          <p:nvPr>
            <p:ph idx="1" type="body"/>
          </p:nvPr>
        </p:nvSpPr>
        <p:spPr>
          <a:xfrm>
            <a:off x="342900" y="2133600"/>
            <a:ext cx="3028949" cy="6034616"/>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6" name="Shape 36"/>
          <p:cNvSpPr txBox="1"/>
          <p:nvPr>
            <p:ph idx="2" type="body"/>
          </p:nvPr>
        </p:nvSpPr>
        <p:spPr>
          <a:xfrm>
            <a:off x="3486150" y="2133600"/>
            <a:ext cx="3028949" cy="6034616"/>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37" name="Shape 37"/>
          <p:cNvSpPr txBox="1"/>
          <p:nvPr>
            <p:ph idx="10" type="dt"/>
          </p:nvPr>
        </p:nvSpPr>
        <p:spPr>
          <a:xfrm>
            <a:off x="342900" y="8475134"/>
            <a:ext cx="1600199" cy="486833"/>
          </a:xfrm>
          <a:prstGeom prst="rect">
            <a:avLst/>
          </a:prstGeom>
          <a:noFill/>
          <a:ln>
            <a:noFill/>
          </a:ln>
        </p:spPr>
        <p:txBody>
          <a:bodyPr anchorCtr="0" anchor="ctr"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38" name="Shape 38"/>
          <p:cNvSpPr txBox="1"/>
          <p:nvPr>
            <p:ph idx="11" type="ftr"/>
          </p:nvPr>
        </p:nvSpPr>
        <p:spPr>
          <a:xfrm>
            <a:off x="2343150" y="8475134"/>
            <a:ext cx="2171700" cy="486833"/>
          </a:xfrm>
          <a:prstGeom prst="rect">
            <a:avLst/>
          </a:prstGeom>
          <a:noFill/>
          <a:ln>
            <a:noFill/>
          </a:ln>
        </p:spPr>
        <p:txBody>
          <a:bodyPr anchorCtr="0" anchor="ctr" bIns="91425" lIns="91425" rIns="91425" tIns="91425"/>
          <a:lstStyle>
            <a:lvl1pPr indent="0" lvl="0" marL="0" marR="0" rtl="0" algn="ctr">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39" name="Shape 39"/>
          <p:cNvSpPr txBox="1"/>
          <p:nvPr>
            <p:ph idx="12" type="sldNum"/>
          </p:nvPr>
        </p:nvSpPr>
        <p:spPr>
          <a:xfrm>
            <a:off x="4914900" y="8475134"/>
            <a:ext cx="1600199" cy="486833"/>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40" name="Shape 40"/>
        <p:cNvGrpSpPr/>
        <p:nvPr/>
      </p:nvGrpSpPr>
      <p:grpSpPr>
        <a:xfrm>
          <a:off x="0" y="0"/>
          <a:ext cx="0" cy="0"/>
          <a:chOff x="0" y="0"/>
          <a:chExt cx="0" cy="0"/>
        </a:xfrm>
      </p:grpSpPr>
      <p:sp>
        <p:nvSpPr>
          <p:cNvPr id="41" name="Shape 41"/>
          <p:cNvSpPr txBox="1"/>
          <p:nvPr>
            <p:ph type="title"/>
          </p:nvPr>
        </p:nvSpPr>
        <p:spPr>
          <a:xfrm>
            <a:off x="342900" y="366184"/>
            <a:ext cx="6172199" cy="1524000"/>
          </a:xfrm>
          <a:prstGeom prst="rect">
            <a:avLst/>
          </a:prstGeom>
          <a:noFill/>
          <a:ln>
            <a:noFill/>
          </a:ln>
        </p:spPr>
        <p:txBody>
          <a:bodyPr anchorCtr="0" anchor="ctr"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42" name="Shape 42"/>
          <p:cNvSpPr txBox="1"/>
          <p:nvPr>
            <p:ph idx="1" type="body"/>
          </p:nvPr>
        </p:nvSpPr>
        <p:spPr>
          <a:xfrm>
            <a:off x="342900" y="2046816"/>
            <a:ext cx="3030140" cy="853015"/>
          </a:xfrm>
          <a:prstGeom prst="rect">
            <a:avLst/>
          </a:prstGeom>
          <a:noFill/>
          <a:ln>
            <a:noFill/>
          </a:ln>
        </p:spPr>
        <p:txBody>
          <a:bodyPr anchorCtr="0" anchor="b" bIns="91425" lIns="91425" rIns="91425" tIns="91425"/>
          <a:lstStyle>
            <a:lvl1pPr indent="0" lvl="0" marL="0" rtl="0">
              <a:spcBef>
                <a:spcPts val="0"/>
              </a:spcBef>
              <a:buFont typeface="Calibri"/>
              <a:buNone/>
              <a:defRPr/>
            </a:lvl1pPr>
            <a:lvl2pPr indent="0" lvl="1" marL="457200" rtl="0">
              <a:spcBef>
                <a:spcPts val="0"/>
              </a:spcBef>
              <a:buFont typeface="Calibri"/>
              <a:buNone/>
              <a:defRPr/>
            </a:lvl2pPr>
            <a:lvl3pPr indent="0" lvl="2" marL="914400" rtl="0">
              <a:spcBef>
                <a:spcPts val="0"/>
              </a:spcBef>
              <a:buFont typeface="Calibri"/>
              <a:buNone/>
              <a:defRPr/>
            </a:lvl3pPr>
            <a:lvl4pPr indent="0" lvl="3" marL="1371600" rtl="0">
              <a:spcBef>
                <a:spcPts val="0"/>
              </a:spcBef>
              <a:buFont typeface="Calibri"/>
              <a:buNone/>
              <a:defRPr/>
            </a:lvl4pPr>
            <a:lvl5pPr indent="0" lvl="4" marL="1828800" rtl="0">
              <a:spcBef>
                <a:spcPts val="0"/>
              </a:spcBef>
              <a:buFont typeface="Calibri"/>
              <a:buNone/>
              <a:defRPr/>
            </a:lvl5pPr>
            <a:lvl6pPr indent="0" lvl="5" marL="2286000" rtl="0">
              <a:spcBef>
                <a:spcPts val="0"/>
              </a:spcBef>
              <a:buFont typeface="Calibri"/>
              <a:buNone/>
              <a:defRPr/>
            </a:lvl6pPr>
            <a:lvl7pPr indent="0" lvl="6" marL="2743200" rtl="0">
              <a:spcBef>
                <a:spcPts val="0"/>
              </a:spcBef>
              <a:buFont typeface="Calibri"/>
              <a:buNone/>
              <a:defRPr/>
            </a:lvl7pPr>
            <a:lvl8pPr indent="0" lvl="7" marL="3200400" rtl="0">
              <a:spcBef>
                <a:spcPts val="0"/>
              </a:spcBef>
              <a:buFont typeface="Calibri"/>
              <a:buNone/>
              <a:defRPr/>
            </a:lvl8pPr>
            <a:lvl9pPr indent="0" lvl="8" marL="3657600" rtl="0">
              <a:spcBef>
                <a:spcPts val="0"/>
              </a:spcBef>
              <a:buFont typeface="Calibri"/>
              <a:buNone/>
              <a:defRPr/>
            </a:lvl9pPr>
          </a:lstStyle>
          <a:p/>
        </p:txBody>
      </p:sp>
      <p:sp>
        <p:nvSpPr>
          <p:cNvPr id="43" name="Shape 43"/>
          <p:cNvSpPr txBox="1"/>
          <p:nvPr>
            <p:ph idx="2" type="body"/>
          </p:nvPr>
        </p:nvSpPr>
        <p:spPr>
          <a:xfrm>
            <a:off x="342900" y="2899833"/>
            <a:ext cx="3030140" cy="5268383"/>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44" name="Shape 44"/>
          <p:cNvSpPr txBox="1"/>
          <p:nvPr>
            <p:ph idx="3" type="body"/>
          </p:nvPr>
        </p:nvSpPr>
        <p:spPr>
          <a:xfrm>
            <a:off x="3483769" y="2046816"/>
            <a:ext cx="3031331" cy="853015"/>
          </a:xfrm>
          <a:prstGeom prst="rect">
            <a:avLst/>
          </a:prstGeom>
          <a:noFill/>
          <a:ln>
            <a:noFill/>
          </a:ln>
        </p:spPr>
        <p:txBody>
          <a:bodyPr anchorCtr="0" anchor="b" bIns="91425" lIns="91425" rIns="91425" tIns="91425"/>
          <a:lstStyle>
            <a:lvl1pPr indent="0" lvl="0" marL="0" rtl="0">
              <a:spcBef>
                <a:spcPts val="0"/>
              </a:spcBef>
              <a:buFont typeface="Calibri"/>
              <a:buNone/>
              <a:defRPr/>
            </a:lvl1pPr>
            <a:lvl2pPr indent="0" lvl="1" marL="457200" rtl="0">
              <a:spcBef>
                <a:spcPts val="0"/>
              </a:spcBef>
              <a:buFont typeface="Calibri"/>
              <a:buNone/>
              <a:defRPr/>
            </a:lvl2pPr>
            <a:lvl3pPr indent="0" lvl="2" marL="914400" rtl="0">
              <a:spcBef>
                <a:spcPts val="0"/>
              </a:spcBef>
              <a:buFont typeface="Calibri"/>
              <a:buNone/>
              <a:defRPr/>
            </a:lvl3pPr>
            <a:lvl4pPr indent="0" lvl="3" marL="1371600" rtl="0">
              <a:spcBef>
                <a:spcPts val="0"/>
              </a:spcBef>
              <a:buFont typeface="Calibri"/>
              <a:buNone/>
              <a:defRPr/>
            </a:lvl4pPr>
            <a:lvl5pPr indent="0" lvl="4" marL="1828800" rtl="0">
              <a:spcBef>
                <a:spcPts val="0"/>
              </a:spcBef>
              <a:buFont typeface="Calibri"/>
              <a:buNone/>
              <a:defRPr/>
            </a:lvl5pPr>
            <a:lvl6pPr indent="0" lvl="5" marL="2286000" rtl="0">
              <a:spcBef>
                <a:spcPts val="0"/>
              </a:spcBef>
              <a:buFont typeface="Calibri"/>
              <a:buNone/>
              <a:defRPr/>
            </a:lvl6pPr>
            <a:lvl7pPr indent="0" lvl="6" marL="2743200" rtl="0">
              <a:spcBef>
                <a:spcPts val="0"/>
              </a:spcBef>
              <a:buFont typeface="Calibri"/>
              <a:buNone/>
              <a:defRPr/>
            </a:lvl7pPr>
            <a:lvl8pPr indent="0" lvl="7" marL="3200400" rtl="0">
              <a:spcBef>
                <a:spcPts val="0"/>
              </a:spcBef>
              <a:buFont typeface="Calibri"/>
              <a:buNone/>
              <a:defRPr/>
            </a:lvl8pPr>
            <a:lvl9pPr indent="0" lvl="8" marL="3657600" rtl="0">
              <a:spcBef>
                <a:spcPts val="0"/>
              </a:spcBef>
              <a:buFont typeface="Calibri"/>
              <a:buNone/>
              <a:defRPr/>
            </a:lvl9pPr>
          </a:lstStyle>
          <a:p/>
        </p:txBody>
      </p:sp>
      <p:sp>
        <p:nvSpPr>
          <p:cNvPr id="45" name="Shape 45"/>
          <p:cNvSpPr txBox="1"/>
          <p:nvPr>
            <p:ph idx="4" type="body"/>
          </p:nvPr>
        </p:nvSpPr>
        <p:spPr>
          <a:xfrm>
            <a:off x="3483769" y="2899833"/>
            <a:ext cx="3031331" cy="5268383"/>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46" name="Shape 46"/>
          <p:cNvSpPr txBox="1"/>
          <p:nvPr>
            <p:ph idx="10" type="dt"/>
          </p:nvPr>
        </p:nvSpPr>
        <p:spPr>
          <a:xfrm>
            <a:off x="342900" y="8475134"/>
            <a:ext cx="1600199" cy="486833"/>
          </a:xfrm>
          <a:prstGeom prst="rect">
            <a:avLst/>
          </a:prstGeom>
          <a:noFill/>
          <a:ln>
            <a:noFill/>
          </a:ln>
        </p:spPr>
        <p:txBody>
          <a:bodyPr anchorCtr="0" anchor="ctr"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47" name="Shape 47"/>
          <p:cNvSpPr txBox="1"/>
          <p:nvPr>
            <p:ph idx="11" type="ftr"/>
          </p:nvPr>
        </p:nvSpPr>
        <p:spPr>
          <a:xfrm>
            <a:off x="2343150" y="8475134"/>
            <a:ext cx="2171700" cy="486833"/>
          </a:xfrm>
          <a:prstGeom prst="rect">
            <a:avLst/>
          </a:prstGeom>
          <a:noFill/>
          <a:ln>
            <a:noFill/>
          </a:ln>
        </p:spPr>
        <p:txBody>
          <a:bodyPr anchorCtr="0" anchor="ctr" bIns="91425" lIns="91425" rIns="91425" tIns="91425"/>
          <a:lstStyle>
            <a:lvl1pPr indent="0" lvl="0" marL="0" marR="0" rtl="0" algn="ctr">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48" name="Shape 48"/>
          <p:cNvSpPr txBox="1"/>
          <p:nvPr>
            <p:ph idx="12" type="sldNum"/>
          </p:nvPr>
        </p:nvSpPr>
        <p:spPr>
          <a:xfrm>
            <a:off x="4914900" y="8475134"/>
            <a:ext cx="1600199" cy="486833"/>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49" name="Shape 49"/>
        <p:cNvGrpSpPr/>
        <p:nvPr/>
      </p:nvGrpSpPr>
      <p:grpSpPr>
        <a:xfrm>
          <a:off x="0" y="0"/>
          <a:ext cx="0" cy="0"/>
          <a:chOff x="0" y="0"/>
          <a:chExt cx="0" cy="0"/>
        </a:xfrm>
      </p:grpSpPr>
      <p:sp>
        <p:nvSpPr>
          <p:cNvPr id="50" name="Shape 50"/>
          <p:cNvSpPr txBox="1"/>
          <p:nvPr>
            <p:ph type="title"/>
          </p:nvPr>
        </p:nvSpPr>
        <p:spPr>
          <a:xfrm>
            <a:off x="342900" y="366184"/>
            <a:ext cx="6172199" cy="1524000"/>
          </a:xfrm>
          <a:prstGeom prst="rect">
            <a:avLst/>
          </a:prstGeom>
          <a:noFill/>
          <a:ln>
            <a:noFill/>
          </a:ln>
        </p:spPr>
        <p:txBody>
          <a:bodyPr anchorCtr="0" anchor="ctr" bIns="91425" lIns="91425" rIns="91425" tIns="91425"/>
          <a:lstStyle>
            <a:lvl1pPr lvl="0" rtl="0" algn="ctr">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51" name="Shape 51"/>
          <p:cNvSpPr txBox="1"/>
          <p:nvPr>
            <p:ph idx="10" type="dt"/>
          </p:nvPr>
        </p:nvSpPr>
        <p:spPr>
          <a:xfrm>
            <a:off x="342900" y="8475134"/>
            <a:ext cx="1600199" cy="486833"/>
          </a:xfrm>
          <a:prstGeom prst="rect">
            <a:avLst/>
          </a:prstGeom>
          <a:noFill/>
          <a:ln>
            <a:noFill/>
          </a:ln>
        </p:spPr>
        <p:txBody>
          <a:bodyPr anchorCtr="0" anchor="ctr"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52" name="Shape 52"/>
          <p:cNvSpPr txBox="1"/>
          <p:nvPr>
            <p:ph idx="11" type="ftr"/>
          </p:nvPr>
        </p:nvSpPr>
        <p:spPr>
          <a:xfrm>
            <a:off x="2343150" y="8475134"/>
            <a:ext cx="2171700" cy="486833"/>
          </a:xfrm>
          <a:prstGeom prst="rect">
            <a:avLst/>
          </a:prstGeom>
          <a:noFill/>
          <a:ln>
            <a:noFill/>
          </a:ln>
        </p:spPr>
        <p:txBody>
          <a:bodyPr anchorCtr="0" anchor="ctr" bIns="91425" lIns="91425" rIns="91425" tIns="91425"/>
          <a:lstStyle>
            <a:lvl1pPr indent="0" lvl="0" marL="0" marR="0" rtl="0" algn="ctr">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53" name="Shape 53"/>
          <p:cNvSpPr txBox="1"/>
          <p:nvPr>
            <p:ph idx="12" type="sldNum"/>
          </p:nvPr>
        </p:nvSpPr>
        <p:spPr>
          <a:xfrm>
            <a:off x="4914900" y="8475134"/>
            <a:ext cx="1600199" cy="486833"/>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54" name="Shape 54"/>
        <p:cNvGrpSpPr/>
        <p:nvPr/>
      </p:nvGrpSpPr>
      <p:grpSpPr>
        <a:xfrm>
          <a:off x="0" y="0"/>
          <a:ext cx="0" cy="0"/>
          <a:chOff x="0" y="0"/>
          <a:chExt cx="0" cy="0"/>
        </a:xfrm>
      </p:grpSpPr>
      <p:sp>
        <p:nvSpPr>
          <p:cNvPr id="55" name="Shape 55"/>
          <p:cNvSpPr txBox="1"/>
          <p:nvPr>
            <p:ph type="title"/>
          </p:nvPr>
        </p:nvSpPr>
        <p:spPr>
          <a:xfrm>
            <a:off x="342900" y="364066"/>
            <a:ext cx="2256235" cy="1549400"/>
          </a:xfrm>
          <a:prstGeom prst="rect">
            <a:avLst/>
          </a:prstGeom>
          <a:noFill/>
          <a:ln>
            <a:noFill/>
          </a:ln>
        </p:spPr>
        <p:txBody>
          <a:bodyPr anchorCtr="0" anchor="b" bIns="91425" lIns="91425" rIns="91425" tIns="91425"/>
          <a:lstStyle>
            <a:lvl1pPr lvl="0" rtl="0" algn="l">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56" name="Shape 56"/>
          <p:cNvSpPr txBox="1"/>
          <p:nvPr>
            <p:ph idx="1" type="body"/>
          </p:nvPr>
        </p:nvSpPr>
        <p:spPr>
          <a:xfrm>
            <a:off x="2681286" y="364066"/>
            <a:ext cx="3833812" cy="7804151"/>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57" name="Shape 57"/>
          <p:cNvSpPr txBox="1"/>
          <p:nvPr>
            <p:ph idx="2" type="body"/>
          </p:nvPr>
        </p:nvSpPr>
        <p:spPr>
          <a:xfrm>
            <a:off x="342900" y="1913466"/>
            <a:ext cx="2256235" cy="6254751"/>
          </a:xfrm>
          <a:prstGeom prst="rect">
            <a:avLst/>
          </a:prstGeom>
          <a:noFill/>
          <a:ln>
            <a:noFill/>
          </a:ln>
        </p:spPr>
        <p:txBody>
          <a:bodyPr anchorCtr="0" anchor="t" bIns="91425" lIns="91425" rIns="91425" tIns="91425"/>
          <a:lstStyle>
            <a:lvl1pPr indent="0" lvl="0" marL="0" rtl="0">
              <a:spcBef>
                <a:spcPts val="0"/>
              </a:spcBef>
              <a:buFont typeface="Calibri"/>
              <a:buNone/>
              <a:defRPr/>
            </a:lvl1pPr>
            <a:lvl2pPr indent="0" lvl="1" marL="457200" rtl="0">
              <a:spcBef>
                <a:spcPts val="0"/>
              </a:spcBef>
              <a:buFont typeface="Calibri"/>
              <a:buNone/>
              <a:defRPr/>
            </a:lvl2pPr>
            <a:lvl3pPr indent="0" lvl="2" marL="914400" rtl="0">
              <a:spcBef>
                <a:spcPts val="0"/>
              </a:spcBef>
              <a:buFont typeface="Calibri"/>
              <a:buNone/>
              <a:defRPr/>
            </a:lvl3pPr>
            <a:lvl4pPr indent="0" lvl="3" marL="1371600" rtl="0">
              <a:spcBef>
                <a:spcPts val="0"/>
              </a:spcBef>
              <a:buFont typeface="Calibri"/>
              <a:buNone/>
              <a:defRPr/>
            </a:lvl4pPr>
            <a:lvl5pPr indent="0" lvl="4" marL="1828800" rtl="0">
              <a:spcBef>
                <a:spcPts val="0"/>
              </a:spcBef>
              <a:buFont typeface="Calibri"/>
              <a:buNone/>
              <a:defRPr/>
            </a:lvl5pPr>
            <a:lvl6pPr indent="0" lvl="5" marL="2286000" rtl="0">
              <a:spcBef>
                <a:spcPts val="0"/>
              </a:spcBef>
              <a:buFont typeface="Calibri"/>
              <a:buNone/>
              <a:defRPr/>
            </a:lvl6pPr>
            <a:lvl7pPr indent="0" lvl="6" marL="2743200" rtl="0">
              <a:spcBef>
                <a:spcPts val="0"/>
              </a:spcBef>
              <a:buFont typeface="Calibri"/>
              <a:buNone/>
              <a:defRPr/>
            </a:lvl7pPr>
            <a:lvl8pPr indent="0" lvl="7" marL="3200400" rtl="0">
              <a:spcBef>
                <a:spcPts val="0"/>
              </a:spcBef>
              <a:buFont typeface="Calibri"/>
              <a:buNone/>
              <a:defRPr/>
            </a:lvl8pPr>
            <a:lvl9pPr indent="0" lvl="8" marL="3657600" rtl="0">
              <a:spcBef>
                <a:spcPts val="0"/>
              </a:spcBef>
              <a:buFont typeface="Calibri"/>
              <a:buNone/>
              <a:defRPr/>
            </a:lvl9pPr>
          </a:lstStyle>
          <a:p/>
        </p:txBody>
      </p:sp>
      <p:sp>
        <p:nvSpPr>
          <p:cNvPr id="58" name="Shape 58"/>
          <p:cNvSpPr txBox="1"/>
          <p:nvPr>
            <p:ph idx="10" type="dt"/>
          </p:nvPr>
        </p:nvSpPr>
        <p:spPr>
          <a:xfrm>
            <a:off x="342900" y="8475134"/>
            <a:ext cx="1600199" cy="486833"/>
          </a:xfrm>
          <a:prstGeom prst="rect">
            <a:avLst/>
          </a:prstGeom>
          <a:noFill/>
          <a:ln>
            <a:noFill/>
          </a:ln>
        </p:spPr>
        <p:txBody>
          <a:bodyPr anchorCtr="0" anchor="ctr"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59" name="Shape 59"/>
          <p:cNvSpPr txBox="1"/>
          <p:nvPr>
            <p:ph idx="11" type="ftr"/>
          </p:nvPr>
        </p:nvSpPr>
        <p:spPr>
          <a:xfrm>
            <a:off x="2343150" y="8475134"/>
            <a:ext cx="2171700" cy="486833"/>
          </a:xfrm>
          <a:prstGeom prst="rect">
            <a:avLst/>
          </a:prstGeom>
          <a:noFill/>
          <a:ln>
            <a:noFill/>
          </a:ln>
        </p:spPr>
        <p:txBody>
          <a:bodyPr anchorCtr="0" anchor="ctr" bIns="91425" lIns="91425" rIns="91425" tIns="91425"/>
          <a:lstStyle>
            <a:lvl1pPr indent="0" lvl="0" marL="0" marR="0" rtl="0" algn="ctr">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60" name="Shape 60"/>
          <p:cNvSpPr txBox="1"/>
          <p:nvPr>
            <p:ph idx="12" type="sldNum"/>
          </p:nvPr>
        </p:nvSpPr>
        <p:spPr>
          <a:xfrm>
            <a:off x="4914900" y="8475134"/>
            <a:ext cx="1600199" cy="486833"/>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61" name="Shape 61"/>
        <p:cNvGrpSpPr/>
        <p:nvPr/>
      </p:nvGrpSpPr>
      <p:grpSpPr>
        <a:xfrm>
          <a:off x="0" y="0"/>
          <a:ext cx="0" cy="0"/>
          <a:chOff x="0" y="0"/>
          <a:chExt cx="0" cy="0"/>
        </a:xfrm>
      </p:grpSpPr>
      <p:sp>
        <p:nvSpPr>
          <p:cNvPr id="62" name="Shape 62"/>
          <p:cNvSpPr txBox="1"/>
          <p:nvPr>
            <p:ph type="title"/>
          </p:nvPr>
        </p:nvSpPr>
        <p:spPr>
          <a:xfrm>
            <a:off x="1344216" y="6400800"/>
            <a:ext cx="4114800" cy="755650"/>
          </a:xfrm>
          <a:prstGeom prst="rect">
            <a:avLst/>
          </a:prstGeom>
          <a:noFill/>
          <a:ln>
            <a:noFill/>
          </a:ln>
        </p:spPr>
        <p:txBody>
          <a:bodyPr anchorCtr="0" anchor="b" bIns="91425" lIns="91425" rIns="91425" tIns="91425"/>
          <a:lstStyle>
            <a:lvl1pPr lvl="0" rtl="0" algn="l">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63" name="Shape 63"/>
          <p:cNvSpPr/>
          <p:nvPr>
            <p:ph idx="2" type="pic"/>
          </p:nvPr>
        </p:nvSpPr>
        <p:spPr>
          <a:xfrm>
            <a:off x="1344216" y="817033"/>
            <a:ext cx="4114800" cy="5486399"/>
          </a:xfrm>
          <a:prstGeom prst="rect">
            <a:avLst/>
          </a:prstGeom>
          <a:noFill/>
          <a:ln>
            <a:noFill/>
          </a:ln>
        </p:spPr>
      </p:sp>
      <p:sp>
        <p:nvSpPr>
          <p:cNvPr id="64" name="Shape 64"/>
          <p:cNvSpPr txBox="1"/>
          <p:nvPr>
            <p:ph idx="1" type="body"/>
          </p:nvPr>
        </p:nvSpPr>
        <p:spPr>
          <a:xfrm>
            <a:off x="1344216" y="7156450"/>
            <a:ext cx="4114800" cy="1073148"/>
          </a:xfrm>
          <a:prstGeom prst="rect">
            <a:avLst/>
          </a:prstGeom>
          <a:noFill/>
          <a:ln>
            <a:noFill/>
          </a:ln>
        </p:spPr>
        <p:txBody>
          <a:bodyPr anchorCtr="0" anchor="t" bIns="91425" lIns="91425" rIns="91425" tIns="91425"/>
          <a:lstStyle>
            <a:lvl1pPr indent="0" lvl="0" marL="0" rtl="0">
              <a:spcBef>
                <a:spcPts val="0"/>
              </a:spcBef>
              <a:buFont typeface="Calibri"/>
              <a:buNone/>
              <a:defRPr/>
            </a:lvl1pPr>
            <a:lvl2pPr indent="0" lvl="1" marL="457200" rtl="0">
              <a:spcBef>
                <a:spcPts val="0"/>
              </a:spcBef>
              <a:buFont typeface="Calibri"/>
              <a:buNone/>
              <a:defRPr/>
            </a:lvl2pPr>
            <a:lvl3pPr indent="0" lvl="2" marL="914400" rtl="0">
              <a:spcBef>
                <a:spcPts val="0"/>
              </a:spcBef>
              <a:buFont typeface="Calibri"/>
              <a:buNone/>
              <a:defRPr/>
            </a:lvl3pPr>
            <a:lvl4pPr indent="0" lvl="3" marL="1371600" rtl="0">
              <a:spcBef>
                <a:spcPts val="0"/>
              </a:spcBef>
              <a:buFont typeface="Calibri"/>
              <a:buNone/>
              <a:defRPr/>
            </a:lvl4pPr>
            <a:lvl5pPr indent="0" lvl="4" marL="1828800" rtl="0">
              <a:spcBef>
                <a:spcPts val="0"/>
              </a:spcBef>
              <a:buFont typeface="Calibri"/>
              <a:buNone/>
              <a:defRPr/>
            </a:lvl5pPr>
            <a:lvl6pPr indent="0" lvl="5" marL="2286000" rtl="0">
              <a:spcBef>
                <a:spcPts val="0"/>
              </a:spcBef>
              <a:buFont typeface="Calibri"/>
              <a:buNone/>
              <a:defRPr/>
            </a:lvl6pPr>
            <a:lvl7pPr indent="0" lvl="6" marL="2743200" rtl="0">
              <a:spcBef>
                <a:spcPts val="0"/>
              </a:spcBef>
              <a:buFont typeface="Calibri"/>
              <a:buNone/>
              <a:defRPr/>
            </a:lvl7pPr>
            <a:lvl8pPr indent="0" lvl="7" marL="3200400" rtl="0">
              <a:spcBef>
                <a:spcPts val="0"/>
              </a:spcBef>
              <a:buFont typeface="Calibri"/>
              <a:buNone/>
              <a:defRPr/>
            </a:lvl8pPr>
            <a:lvl9pPr indent="0" lvl="8" marL="3657600" rtl="0">
              <a:spcBef>
                <a:spcPts val="0"/>
              </a:spcBef>
              <a:buFont typeface="Calibri"/>
              <a:buNone/>
              <a:defRPr/>
            </a:lvl9pPr>
          </a:lstStyle>
          <a:p/>
        </p:txBody>
      </p:sp>
      <p:sp>
        <p:nvSpPr>
          <p:cNvPr id="65" name="Shape 65"/>
          <p:cNvSpPr txBox="1"/>
          <p:nvPr>
            <p:ph idx="10" type="dt"/>
          </p:nvPr>
        </p:nvSpPr>
        <p:spPr>
          <a:xfrm>
            <a:off x="342900" y="8475134"/>
            <a:ext cx="1600199" cy="486833"/>
          </a:xfrm>
          <a:prstGeom prst="rect">
            <a:avLst/>
          </a:prstGeom>
          <a:noFill/>
          <a:ln>
            <a:noFill/>
          </a:ln>
        </p:spPr>
        <p:txBody>
          <a:bodyPr anchorCtr="0" anchor="ctr"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66" name="Shape 66"/>
          <p:cNvSpPr txBox="1"/>
          <p:nvPr>
            <p:ph idx="11" type="ftr"/>
          </p:nvPr>
        </p:nvSpPr>
        <p:spPr>
          <a:xfrm>
            <a:off x="2343150" y="8475134"/>
            <a:ext cx="2171700" cy="486833"/>
          </a:xfrm>
          <a:prstGeom prst="rect">
            <a:avLst/>
          </a:prstGeom>
          <a:noFill/>
          <a:ln>
            <a:noFill/>
          </a:ln>
        </p:spPr>
        <p:txBody>
          <a:bodyPr anchorCtr="0" anchor="ctr" bIns="91425" lIns="91425" rIns="91425" tIns="91425"/>
          <a:lstStyle>
            <a:lvl1pPr indent="0" lvl="0" marL="0" marR="0" rtl="0" algn="ctr">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67" name="Shape 67"/>
          <p:cNvSpPr txBox="1"/>
          <p:nvPr>
            <p:ph idx="12" type="sldNum"/>
          </p:nvPr>
        </p:nvSpPr>
        <p:spPr>
          <a:xfrm>
            <a:off x="4914900" y="8475134"/>
            <a:ext cx="1600199" cy="486833"/>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68" name="Shape 68"/>
        <p:cNvGrpSpPr/>
        <p:nvPr/>
      </p:nvGrpSpPr>
      <p:grpSpPr>
        <a:xfrm>
          <a:off x="0" y="0"/>
          <a:ext cx="0" cy="0"/>
          <a:chOff x="0" y="0"/>
          <a:chExt cx="0" cy="0"/>
        </a:xfrm>
      </p:grpSpPr>
      <p:sp>
        <p:nvSpPr>
          <p:cNvPr id="69" name="Shape 69"/>
          <p:cNvSpPr txBox="1"/>
          <p:nvPr>
            <p:ph type="title"/>
          </p:nvPr>
        </p:nvSpPr>
        <p:spPr>
          <a:xfrm>
            <a:off x="342900" y="366184"/>
            <a:ext cx="6172199" cy="1524000"/>
          </a:xfrm>
          <a:prstGeom prst="rect">
            <a:avLst/>
          </a:prstGeom>
          <a:noFill/>
          <a:ln>
            <a:noFill/>
          </a:ln>
        </p:spPr>
        <p:txBody>
          <a:bodyPr anchorCtr="0" anchor="ctr" bIns="91425" lIns="91425" rIns="91425" tIns="91425"/>
          <a:lstStyle>
            <a:lvl1pPr lvl="0" rtl="0" algn="ctr">
              <a:spcBef>
                <a:spcPts val="0"/>
              </a:spcBef>
              <a:buClr>
                <a:schemeClr val="dk1"/>
              </a:buClr>
              <a:buFont typeface="Calibri"/>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0" name="Shape 70"/>
          <p:cNvSpPr txBox="1"/>
          <p:nvPr>
            <p:ph idx="1" type="body"/>
          </p:nvPr>
        </p:nvSpPr>
        <p:spPr>
          <a:xfrm rot="5400000">
            <a:off x="411691" y="2064809"/>
            <a:ext cx="6034616" cy="6172199"/>
          </a:xfrm>
          <a:prstGeom prst="rect">
            <a:avLst/>
          </a:prstGeom>
          <a:noFill/>
          <a:ln>
            <a:noFill/>
          </a:ln>
        </p:spPr>
        <p:txBody>
          <a:bodyPr anchorCtr="0" anchor="t" bIns="91425" lIns="91425" rIns="91425" tIns="91425"/>
          <a:lstStyle>
            <a:lvl1pPr indent="-139700" lvl="0" marL="342900" rtl="0" algn="l">
              <a:spcBef>
                <a:spcPts val="640"/>
              </a:spcBef>
              <a:buClr>
                <a:schemeClr val="dk1"/>
              </a:buClr>
              <a:buFont typeface="Arial"/>
              <a:buChar char="•"/>
              <a:defRPr/>
            </a:lvl1pPr>
            <a:lvl2pPr indent="-107950" lvl="1" marL="742950" rtl="0" algn="l">
              <a:spcBef>
                <a:spcPts val="560"/>
              </a:spcBef>
              <a:buClr>
                <a:schemeClr val="dk1"/>
              </a:buClr>
              <a:buFont typeface="Arial"/>
              <a:buChar char="–"/>
              <a:defRPr/>
            </a:lvl2pPr>
            <a:lvl3pPr indent="-76200" lvl="2" marL="1143000" rtl="0" algn="l">
              <a:spcBef>
                <a:spcPts val="480"/>
              </a:spcBef>
              <a:buClr>
                <a:schemeClr val="dk1"/>
              </a:buClr>
              <a:buFont typeface="Arial"/>
              <a:buChar char="•"/>
              <a:defRPr/>
            </a:lvl3pPr>
            <a:lvl4pPr indent="-101600" lvl="3" marL="1600200" rtl="0" algn="l">
              <a:spcBef>
                <a:spcPts val="400"/>
              </a:spcBef>
              <a:buClr>
                <a:schemeClr val="dk1"/>
              </a:buClr>
              <a:buFont typeface="Arial"/>
              <a:buChar char="–"/>
              <a:defRPr/>
            </a:lvl4pPr>
            <a:lvl5pPr indent="-101600" lvl="4" marL="2057400" rtl="0" algn="l">
              <a:spcBef>
                <a:spcPts val="400"/>
              </a:spcBef>
              <a:buClr>
                <a:schemeClr val="dk1"/>
              </a:buClr>
              <a:buFont typeface="Arial"/>
              <a:buChar char="»"/>
              <a:defRPr/>
            </a:lvl5pPr>
            <a:lvl6pPr indent="-101600" lvl="5" marL="2514600" rtl="0" algn="l">
              <a:spcBef>
                <a:spcPts val="400"/>
              </a:spcBef>
              <a:buClr>
                <a:schemeClr val="dk1"/>
              </a:buClr>
              <a:buFont typeface="Arial"/>
              <a:buChar char="•"/>
              <a:defRPr/>
            </a:lvl6pPr>
            <a:lvl7pPr indent="-101600" lvl="6" marL="2971800" rtl="0" algn="l">
              <a:spcBef>
                <a:spcPts val="400"/>
              </a:spcBef>
              <a:buClr>
                <a:schemeClr val="dk1"/>
              </a:buClr>
              <a:buFont typeface="Arial"/>
              <a:buChar char="•"/>
              <a:defRPr/>
            </a:lvl7pPr>
            <a:lvl8pPr indent="-101600" lvl="7" marL="3429000" rtl="0" algn="l">
              <a:spcBef>
                <a:spcPts val="400"/>
              </a:spcBef>
              <a:buClr>
                <a:schemeClr val="dk1"/>
              </a:buClr>
              <a:buFont typeface="Arial"/>
              <a:buChar char="•"/>
              <a:defRPr/>
            </a:lvl8pPr>
            <a:lvl9pPr indent="-101600" lvl="8" marL="3886200" rtl="0" algn="l">
              <a:spcBef>
                <a:spcPts val="400"/>
              </a:spcBef>
              <a:buClr>
                <a:schemeClr val="dk1"/>
              </a:buClr>
              <a:buFont typeface="Arial"/>
              <a:buChar char="•"/>
              <a:defRPr/>
            </a:lvl9pPr>
          </a:lstStyle>
          <a:p/>
        </p:txBody>
      </p:sp>
      <p:sp>
        <p:nvSpPr>
          <p:cNvPr id="71" name="Shape 71"/>
          <p:cNvSpPr txBox="1"/>
          <p:nvPr>
            <p:ph idx="10" type="dt"/>
          </p:nvPr>
        </p:nvSpPr>
        <p:spPr>
          <a:xfrm>
            <a:off x="342900" y="8475134"/>
            <a:ext cx="1600199" cy="486833"/>
          </a:xfrm>
          <a:prstGeom prst="rect">
            <a:avLst/>
          </a:prstGeom>
          <a:noFill/>
          <a:ln>
            <a:noFill/>
          </a:ln>
        </p:spPr>
        <p:txBody>
          <a:bodyPr anchorCtr="0" anchor="ctr"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72" name="Shape 72"/>
          <p:cNvSpPr txBox="1"/>
          <p:nvPr>
            <p:ph idx="11" type="ftr"/>
          </p:nvPr>
        </p:nvSpPr>
        <p:spPr>
          <a:xfrm>
            <a:off x="2343150" y="8475134"/>
            <a:ext cx="2171700" cy="486833"/>
          </a:xfrm>
          <a:prstGeom prst="rect">
            <a:avLst/>
          </a:prstGeom>
          <a:noFill/>
          <a:ln>
            <a:noFill/>
          </a:ln>
        </p:spPr>
        <p:txBody>
          <a:bodyPr anchorCtr="0" anchor="ctr" bIns="91425" lIns="91425" rIns="91425" tIns="91425"/>
          <a:lstStyle>
            <a:lvl1pPr indent="0" lvl="0" marL="0" marR="0" rtl="0" algn="ctr">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73" name="Shape 73"/>
          <p:cNvSpPr txBox="1"/>
          <p:nvPr>
            <p:ph idx="12" type="sldNum"/>
          </p:nvPr>
        </p:nvSpPr>
        <p:spPr>
          <a:xfrm>
            <a:off x="4914900" y="8475134"/>
            <a:ext cx="1600199" cy="486833"/>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Masters/_rels/slideMaster.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1" Type="http://schemas.openxmlformats.org/officeDocument/2006/relationships/slideLayout" Target="../slideLayouts/slideLayout10.xml"/><Relationship Id="rId10" Type="http://schemas.openxmlformats.org/officeDocument/2006/relationships/slideLayout" Target="../slideLayouts/slideLayout9.xml"/><Relationship Id="rId12" Type="http://schemas.openxmlformats.org/officeDocument/2006/relationships/theme" Target="../theme/theme.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42900" y="366184"/>
            <a:ext cx="6172199" cy="1524000"/>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a:lvl1pPr>
            <a:lvl2pPr indent="0" lvl="1" marL="0" marR="0" rtl="0" algn="l">
              <a:spcBef>
                <a:spcPts val="0"/>
              </a:spcBef>
              <a:defRPr/>
            </a:lvl2pPr>
            <a:lvl3pPr indent="0" lvl="2" marL="0" marR="0" rtl="0" algn="l">
              <a:spcBef>
                <a:spcPts val="0"/>
              </a:spcBef>
              <a:defRPr/>
            </a:lvl3pPr>
            <a:lvl4pPr indent="0" lvl="3" marL="0" marR="0" rtl="0" algn="l">
              <a:spcBef>
                <a:spcPts val="0"/>
              </a:spcBef>
              <a:defRPr/>
            </a:lvl4pPr>
            <a:lvl5pPr indent="0" lvl="4" marL="0" marR="0" rtl="0" algn="l">
              <a:spcBef>
                <a:spcPts val="0"/>
              </a:spcBef>
              <a:defRPr/>
            </a:lvl5pPr>
            <a:lvl6pPr indent="0" lvl="5" marL="0" marR="0" rtl="0" algn="l">
              <a:spcBef>
                <a:spcPts val="0"/>
              </a:spcBef>
              <a:defRPr/>
            </a:lvl6pPr>
            <a:lvl7pPr indent="0" lvl="6" marL="0" marR="0" rtl="0" algn="l">
              <a:spcBef>
                <a:spcPts val="0"/>
              </a:spcBef>
              <a:defRPr/>
            </a:lvl7pPr>
            <a:lvl8pPr indent="0" lvl="7" marL="0" marR="0" rtl="0" algn="l">
              <a:spcBef>
                <a:spcPts val="0"/>
              </a:spcBef>
              <a:defRPr/>
            </a:lvl8pPr>
            <a:lvl9pPr indent="0" lvl="8" marL="0" marR="0" rtl="0" algn="l">
              <a:spcBef>
                <a:spcPts val="0"/>
              </a:spcBef>
              <a:defRPr/>
            </a:lvl9pPr>
          </a:lstStyle>
          <a:p/>
        </p:txBody>
      </p:sp>
      <p:sp>
        <p:nvSpPr>
          <p:cNvPr id="7" name="Shape 7"/>
          <p:cNvSpPr txBox="1"/>
          <p:nvPr>
            <p:ph idx="1" type="body"/>
          </p:nvPr>
        </p:nvSpPr>
        <p:spPr>
          <a:xfrm>
            <a:off x="342900" y="2133600"/>
            <a:ext cx="6172199" cy="6034616"/>
          </a:xfrm>
          <a:prstGeom prst="rect">
            <a:avLst/>
          </a:prstGeom>
          <a:noFill/>
          <a:ln>
            <a:noFill/>
          </a:ln>
        </p:spPr>
        <p:txBody>
          <a:bodyPr anchorCtr="0" anchor="t" bIns="91425" lIns="91425" rIns="91425" tIns="91425"/>
          <a:lstStyle>
            <a:lvl1pPr indent="-139700" lvl="0" marL="342900" marR="0" rtl="0" algn="l">
              <a:spcBef>
                <a:spcPts val="640"/>
              </a:spcBef>
              <a:buClr>
                <a:schemeClr val="dk1"/>
              </a:buClr>
              <a:buFont typeface="Arial"/>
              <a:buChar char="•"/>
              <a:defRPr/>
            </a:lvl1pPr>
            <a:lvl2pPr indent="-107950" lvl="1" marL="742950" marR="0" rtl="0" algn="l">
              <a:spcBef>
                <a:spcPts val="560"/>
              </a:spcBef>
              <a:buClr>
                <a:schemeClr val="dk1"/>
              </a:buClr>
              <a:buFont typeface="Arial"/>
              <a:buChar char="–"/>
              <a:defRPr/>
            </a:lvl2pPr>
            <a:lvl3pPr indent="-76200" lvl="2" marL="1143000" marR="0" rtl="0" algn="l">
              <a:spcBef>
                <a:spcPts val="480"/>
              </a:spcBef>
              <a:buClr>
                <a:schemeClr val="dk1"/>
              </a:buClr>
              <a:buFont typeface="Arial"/>
              <a:buChar char="•"/>
              <a:defRPr/>
            </a:lvl3pPr>
            <a:lvl4pPr indent="-101600" lvl="3" marL="1600200" marR="0" rtl="0" algn="l">
              <a:spcBef>
                <a:spcPts val="400"/>
              </a:spcBef>
              <a:buClr>
                <a:schemeClr val="dk1"/>
              </a:buClr>
              <a:buFont typeface="Arial"/>
              <a:buChar char="–"/>
              <a:defRPr/>
            </a:lvl4pPr>
            <a:lvl5pPr indent="-101600" lvl="4" marL="2057400" marR="0" rtl="0" algn="l">
              <a:spcBef>
                <a:spcPts val="400"/>
              </a:spcBef>
              <a:buClr>
                <a:schemeClr val="dk1"/>
              </a:buClr>
              <a:buFont typeface="Arial"/>
              <a:buChar char="»"/>
              <a:defRPr/>
            </a:lvl5pPr>
            <a:lvl6pPr indent="-101600" lvl="5" marL="2514600" marR="0" rtl="0" algn="l">
              <a:spcBef>
                <a:spcPts val="400"/>
              </a:spcBef>
              <a:buClr>
                <a:schemeClr val="dk1"/>
              </a:buClr>
              <a:buFont typeface="Arial"/>
              <a:buChar char="•"/>
              <a:defRPr/>
            </a:lvl6pPr>
            <a:lvl7pPr indent="-101600" lvl="6" marL="2971800" marR="0" rtl="0" algn="l">
              <a:spcBef>
                <a:spcPts val="400"/>
              </a:spcBef>
              <a:buClr>
                <a:schemeClr val="dk1"/>
              </a:buClr>
              <a:buFont typeface="Arial"/>
              <a:buChar char="•"/>
              <a:defRPr/>
            </a:lvl7pPr>
            <a:lvl8pPr indent="-101600" lvl="7" marL="3429000" marR="0" rtl="0" algn="l">
              <a:spcBef>
                <a:spcPts val="400"/>
              </a:spcBef>
              <a:buClr>
                <a:schemeClr val="dk1"/>
              </a:buClr>
              <a:buFont typeface="Arial"/>
              <a:buChar char="•"/>
              <a:defRPr/>
            </a:lvl8pPr>
            <a:lvl9pPr indent="-101600" lvl="8" marL="3886200" marR="0" rtl="0" algn="l">
              <a:spcBef>
                <a:spcPts val="400"/>
              </a:spcBef>
              <a:buClr>
                <a:schemeClr val="dk1"/>
              </a:buClr>
              <a:buFont typeface="Arial"/>
              <a:buChar char="•"/>
              <a:defRPr/>
            </a:lvl9pPr>
          </a:lstStyle>
          <a:p/>
        </p:txBody>
      </p:sp>
      <p:sp>
        <p:nvSpPr>
          <p:cNvPr id="8" name="Shape 8"/>
          <p:cNvSpPr txBox="1"/>
          <p:nvPr>
            <p:ph idx="10" type="dt"/>
          </p:nvPr>
        </p:nvSpPr>
        <p:spPr>
          <a:xfrm>
            <a:off x="342900" y="8475134"/>
            <a:ext cx="1600199" cy="486833"/>
          </a:xfrm>
          <a:prstGeom prst="rect">
            <a:avLst/>
          </a:prstGeom>
          <a:noFill/>
          <a:ln>
            <a:noFill/>
          </a:ln>
        </p:spPr>
        <p:txBody>
          <a:bodyPr anchorCtr="0" anchor="ctr"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9" name="Shape 9"/>
          <p:cNvSpPr txBox="1"/>
          <p:nvPr>
            <p:ph idx="11" type="ftr"/>
          </p:nvPr>
        </p:nvSpPr>
        <p:spPr>
          <a:xfrm>
            <a:off x="2343150" y="8475134"/>
            <a:ext cx="2171700" cy="486833"/>
          </a:xfrm>
          <a:prstGeom prst="rect">
            <a:avLst/>
          </a:prstGeom>
          <a:noFill/>
          <a:ln>
            <a:noFill/>
          </a:ln>
        </p:spPr>
        <p:txBody>
          <a:bodyPr anchorCtr="0" anchor="ctr" bIns="91425" lIns="91425" rIns="91425" tIns="91425"/>
          <a:lstStyle>
            <a:lvl1pPr indent="0" lvl="0" marL="0" marR="0" rtl="0" algn="ctr">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10" name="Shape 10"/>
          <p:cNvSpPr txBox="1"/>
          <p:nvPr>
            <p:ph idx="12" type="sldNum"/>
          </p:nvPr>
        </p:nvSpPr>
        <p:spPr>
          <a:xfrm>
            <a:off x="4914900" y="8475134"/>
            <a:ext cx="1600199" cy="486833"/>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9pPr>
    </p:otherStyle>
  </p:txStyles>
</p:sldMaster>
</file>

<file path=ppt/slides/_rels/slide.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notesSlide" Target="../notesSlides/notesSlide.xml"/><Relationship Id="rId3" Type="http://schemas.openxmlformats.org/officeDocument/2006/relationships/hyperlink" Target="mailto:j_potter@ludlowps.org" TargetMode="External"/><Relationship Id="rId4" Type="http://schemas.openxmlformats.org/officeDocument/2006/relationships/image" Target="../media/image00.png"/><Relationship Id="rId5" Type="http://schemas.openxmlformats.org/officeDocument/2006/relationships/image" Target="../media/image02.jpg"/><Relationship Id="rId6" Type="http://schemas.openxmlformats.org/officeDocument/2006/relationships/image" Target="../media/image01.jpg"/></Relationships>
</file>

<file path=ppt/slides/slide.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3" name="Shape 83"/>
        <p:cNvGrpSpPr/>
        <p:nvPr/>
      </p:nvGrpSpPr>
      <p:grpSpPr>
        <a:xfrm>
          <a:off x="0" y="0"/>
          <a:ext cx="0" cy="0"/>
          <a:chOff x="0" y="0"/>
          <a:chExt cx="0" cy="0"/>
        </a:xfrm>
      </p:grpSpPr>
      <p:sp>
        <p:nvSpPr>
          <p:cNvPr id="84" name="Shape 84"/>
          <p:cNvSpPr txBox="1"/>
          <p:nvPr/>
        </p:nvSpPr>
        <p:spPr>
          <a:xfrm>
            <a:off x="1722250" y="22"/>
            <a:ext cx="4959900" cy="1669200"/>
          </a:xfrm>
          <a:prstGeom prst="rect">
            <a:avLst/>
          </a:prstGeom>
          <a:solidFill>
            <a:schemeClr val="lt1"/>
          </a:solidFill>
          <a:ln cap="flat" cmpd="sng" w="76200">
            <a:solidFill>
              <a:schemeClr val="dk1"/>
            </a:solidFill>
            <a:prstDash val="solid"/>
            <a:round/>
            <a:headEnd len="med" w="med" type="none"/>
            <a:tailEnd len="med" w="med" type="none"/>
          </a:ln>
        </p:spPr>
        <p:txBody>
          <a:bodyPr anchorCtr="0" anchor="t" bIns="45700" lIns="91425" rIns="91425" tIns="45700">
            <a:noAutofit/>
          </a:bodyPr>
          <a:lstStyle/>
          <a:p>
            <a:pPr indent="0" lvl="0" marL="0" marR="0" rtl="0" algn="ctr">
              <a:spcBef>
                <a:spcPts val="0"/>
              </a:spcBef>
              <a:buSzPct val="25000"/>
              <a:buNone/>
            </a:pPr>
            <a:r>
              <a:rPr b="0" i="0" lang="en-US" sz="3600" u="none" cap="none" strike="noStrike">
                <a:solidFill>
                  <a:schemeClr val="dk1"/>
                </a:solidFill>
                <a:latin typeface="Permanent Marker"/>
                <a:ea typeface="Permanent Marker"/>
                <a:cs typeface="Permanent Marker"/>
                <a:sym typeface="Permanent Marker"/>
              </a:rPr>
              <a:t> Mrs. Potter’s</a:t>
            </a:r>
          </a:p>
          <a:p>
            <a:pPr indent="0" lvl="0" marL="0" marR="0" rtl="0" algn="ctr">
              <a:spcBef>
                <a:spcPts val="0"/>
              </a:spcBef>
              <a:buSzPct val="25000"/>
              <a:buNone/>
            </a:pPr>
            <a:r>
              <a:rPr b="0" i="0" lang="en-US" sz="3600" u="none" cap="none" strike="noStrike">
                <a:solidFill>
                  <a:schemeClr val="dk1"/>
                </a:solidFill>
                <a:latin typeface="Permanent Marker"/>
                <a:ea typeface="Permanent Marker"/>
                <a:cs typeface="Permanent Marker"/>
                <a:sym typeface="Permanent Marker"/>
              </a:rPr>
              <a:t>Weekly News - </a:t>
            </a:r>
            <a:r>
              <a:rPr lang="en-US" sz="3600">
                <a:solidFill>
                  <a:schemeClr val="dk1"/>
                </a:solidFill>
                <a:latin typeface="Permanent Marker"/>
                <a:ea typeface="Permanent Marker"/>
                <a:cs typeface="Permanent Marker"/>
                <a:sym typeface="Permanent Marker"/>
              </a:rPr>
              <a:t>October 9th</a:t>
            </a:r>
          </a:p>
        </p:txBody>
      </p:sp>
      <p:sp>
        <p:nvSpPr>
          <p:cNvPr id="85" name="Shape 85"/>
          <p:cNvSpPr txBox="1"/>
          <p:nvPr/>
        </p:nvSpPr>
        <p:spPr>
          <a:xfrm>
            <a:off x="124739" y="1762074"/>
            <a:ext cx="3123762" cy="6647975"/>
          </a:xfrm>
          <a:prstGeom prst="rect">
            <a:avLst/>
          </a:prstGeom>
          <a:noFill/>
          <a:ln cap="flat" cmpd="sng" w="76200">
            <a:solidFill>
              <a:schemeClr val="dk1"/>
            </a:solidFill>
            <a:prstDash val="dashDot"/>
            <a:round/>
            <a:headEnd len="med" w="med" type="none"/>
            <a:tailEnd len="med" w="med" type="none"/>
          </a:ln>
        </p:spPr>
        <p:txBody>
          <a:bodyPr anchorCtr="0" anchor="t" bIns="45700" lIns="91425" rIns="91425" tIns="45700">
            <a:noAutofit/>
          </a:bodyPr>
          <a:lstStyle/>
          <a:p>
            <a:pPr indent="0" lvl="0" marL="0" marR="0" rtl="0" algn="ctr">
              <a:spcBef>
                <a:spcPts val="0"/>
              </a:spcBef>
              <a:buSzPct val="25000"/>
              <a:buNone/>
            </a:pPr>
            <a:r>
              <a:rPr b="0" i="0" lang="en-US" sz="2400" u="none" cap="none" strike="noStrike">
                <a:solidFill>
                  <a:schemeClr val="dk1"/>
                </a:solidFill>
                <a:latin typeface="Permanent Marker"/>
                <a:ea typeface="Permanent Marker"/>
                <a:cs typeface="Permanent Marker"/>
                <a:sym typeface="Permanent Marker"/>
              </a:rPr>
              <a:t>What We </a:t>
            </a:r>
          </a:p>
          <a:p>
            <a:pPr indent="0" lvl="0" marL="0" marR="0" rtl="0" algn="ctr">
              <a:spcBef>
                <a:spcPts val="0"/>
              </a:spcBef>
              <a:buSzPct val="25000"/>
              <a:buNone/>
            </a:pPr>
            <a:r>
              <a:rPr b="0" i="0" lang="en-US" sz="2400" u="none" cap="none" strike="noStrike">
                <a:solidFill>
                  <a:schemeClr val="dk1"/>
                </a:solidFill>
                <a:latin typeface="Permanent Marker"/>
                <a:ea typeface="Permanent Marker"/>
                <a:cs typeface="Permanent Marker"/>
                <a:sym typeface="Permanent Marker"/>
              </a:rPr>
              <a:t>are Learning?</a:t>
            </a:r>
          </a:p>
          <a:p>
            <a:pPr indent="0" lvl="0" marL="0" marR="0" rtl="0">
              <a:spcBef>
                <a:spcPts val="0"/>
              </a:spcBef>
              <a:buSzPct val="25000"/>
              <a:buNone/>
            </a:pPr>
            <a:r>
              <a:rPr lang="en-US" sz="1800">
                <a:solidFill>
                  <a:schemeClr val="dk1"/>
                </a:solidFill>
                <a:latin typeface="Calibri"/>
                <a:ea typeface="Calibri"/>
                <a:cs typeface="Calibri"/>
                <a:sym typeface="Calibri"/>
              </a:rPr>
              <a:t>We have started our new module with Eureka Math. Our new theme is measurement. Each child was given a centimeter ruler to keep at home to help them complete their homework. Please hold on to this ruler as they may need to use it again. In Spelling we have continued talking about how in some words vowels say their name and how knowing that can help your child when they are reading and come to an unknown word. In Reading we have been participating in Visualizing and Verbalizing what we see in a picture to help us comprehend  what we</a:t>
            </a:r>
          </a:p>
          <a:p>
            <a:pPr indent="0" lvl="0" marL="0" marR="0" rtl="0">
              <a:spcBef>
                <a:spcPts val="0"/>
              </a:spcBef>
              <a:buSzPct val="25000"/>
              <a:buNone/>
            </a:pPr>
            <a:r>
              <a:rPr lang="en-US" sz="1800">
                <a:solidFill>
                  <a:schemeClr val="dk1"/>
                </a:solidFill>
                <a:latin typeface="Calibri"/>
                <a:ea typeface="Calibri"/>
                <a:cs typeface="Calibri"/>
                <a:sym typeface="Calibri"/>
              </a:rPr>
              <a:t>are reading .</a:t>
            </a:r>
          </a:p>
          <a:p>
            <a:pPr indent="0" lvl="0" marL="0" marR="0" rtl="0" algn="l">
              <a:spcBef>
                <a:spcPts val="0"/>
              </a:spcBef>
              <a:buSzPct val="25000"/>
              <a:buNone/>
            </a:pPr>
            <a:r>
              <a:rPr lang="en-US" sz="1800">
                <a:solidFill>
                  <a:schemeClr val="dk1"/>
                </a:solidFill>
                <a:latin typeface="Calibri"/>
                <a:ea typeface="Calibri"/>
                <a:cs typeface="Calibri"/>
                <a:sym typeface="Calibri"/>
              </a:rPr>
              <a:t> </a:t>
            </a:r>
          </a:p>
          <a:p>
            <a:pPr indent="0" lvl="0" marL="0" marR="0" rtl="0" algn="l">
              <a:spcBef>
                <a:spcPts val="0"/>
              </a:spcBef>
              <a:buNone/>
            </a:pPr>
            <a:r>
              <a:t/>
            </a:r>
            <a:endParaRPr b="0" i="0" sz="1800" u="none" cap="none" strike="noStrike">
              <a:solidFill>
                <a:schemeClr val="dk1"/>
              </a:solidFill>
              <a:latin typeface="Calibri"/>
              <a:ea typeface="Calibri"/>
              <a:cs typeface="Calibri"/>
              <a:sym typeface="Calibri"/>
            </a:endParaRPr>
          </a:p>
          <a:p>
            <a:pPr indent="0" lvl="0" marL="0" marR="0" rtl="0" algn="l">
              <a:spcBef>
                <a:spcPts val="0"/>
              </a:spcBef>
              <a:buNone/>
            </a:pPr>
            <a:r>
              <a:t/>
            </a:r>
            <a:endParaRPr b="0" i="0" sz="1800" u="none" cap="none" strike="noStrike">
              <a:solidFill>
                <a:schemeClr val="dk1"/>
              </a:solidFill>
              <a:latin typeface="Calibri"/>
              <a:ea typeface="Calibri"/>
              <a:cs typeface="Calibri"/>
              <a:sym typeface="Calibri"/>
            </a:endParaRPr>
          </a:p>
          <a:p>
            <a:pPr indent="0" lvl="0" marL="0" marR="0" rtl="0" algn="l">
              <a:spcBef>
                <a:spcPts val="0"/>
              </a:spcBef>
              <a:buNone/>
            </a:pPr>
            <a:r>
              <a:t/>
            </a:r>
            <a:endParaRPr b="0" i="0" sz="1800" u="none" cap="none" strike="noStrike">
              <a:solidFill>
                <a:schemeClr val="dk1"/>
              </a:solidFill>
              <a:latin typeface="Calibri"/>
              <a:ea typeface="Calibri"/>
              <a:cs typeface="Calibri"/>
              <a:sym typeface="Calibri"/>
            </a:endParaRPr>
          </a:p>
        </p:txBody>
      </p:sp>
      <p:sp>
        <p:nvSpPr>
          <p:cNvPr id="86" name="Shape 86"/>
          <p:cNvSpPr txBox="1"/>
          <p:nvPr/>
        </p:nvSpPr>
        <p:spPr>
          <a:xfrm>
            <a:off x="3810000" y="1686650"/>
            <a:ext cx="2872200" cy="3434100"/>
          </a:xfrm>
          <a:prstGeom prst="rect">
            <a:avLst/>
          </a:prstGeom>
          <a:noFill/>
          <a:ln cap="flat" cmpd="sng" w="76200">
            <a:solidFill>
              <a:schemeClr val="dk1"/>
            </a:solidFill>
            <a:prstDash val="dashDot"/>
            <a:round/>
            <a:headEnd len="med" w="med" type="none"/>
            <a:tailEnd len="med" w="med" type="none"/>
          </a:ln>
        </p:spPr>
        <p:txBody>
          <a:bodyPr anchorCtr="0" anchor="t" bIns="45700" lIns="91425" rIns="91425" tIns="45700">
            <a:noAutofit/>
          </a:bodyPr>
          <a:lstStyle/>
          <a:p>
            <a:pPr indent="0" lvl="0" marL="0" marR="0" rtl="0" algn="l">
              <a:spcBef>
                <a:spcPts val="0"/>
              </a:spcBef>
              <a:buSzPct val="25000"/>
              <a:buNone/>
            </a:pPr>
            <a:r>
              <a:rPr b="0" i="0" lang="en-US" sz="2400" u="none" cap="none" strike="noStrike">
                <a:solidFill>
                  <a:schemeClr val="dk1"/>
                </a:solidFill>
                <a:latin typeface="Permanent Marker"/>
                <a:ea typeface="Permanent Marker"/>
                <a:cs typeface="Permanent Marker"/>
                <a:sym typeface="Permanent Marker"/>
              </a:rPr>
              <a:t>Important Dates</a:t>
            </a:r>
          </a:p>
          <a:p>
            <a:pPr indent="0" lvl="0" marL="0" marR="0" rtl="0" algn="ctr">
              <a:spcBef>
                <a:spcPts val="0"/>
              </a:spcBef>
              <a:buSzPct val="25000"/>
              <a:buNone/>
            </a:pPr>
            <a:r>
              <a:rPr b="1" lang="en-US" sz="2400">
                <a:solidFill>
                  <a:schemeClr val="dk1"/>
                </a:solidFill>
                <a:latin typeface="Calibri"/>
                <a:ea typeface="Calibri"/>
                <a:cs typeface="Calibri"/>
                <a:sym typeface="Calibri"/>
              </a:rPr>
              <a:t>Conferences - </a:t>
            </a:r>
            <a:r>
              <a:rPr lang="en-US" sz="2400">
                <a:solidFill>
                  <a:schemeClr val="dk1"/>
                </a:solidFill>
                <a:latin typeface="Calibri"/>
                <a:ea typeface="Calibri"/>
                <a:cs typeface="Calibri"/>
                <a:sym typeface="Calibri"/>
              </a:rPr>
              <a:t>Wednesday, Thursday and Friday </a:t>
            </a:r>
            <a:r>
              <a:rPr lang="en-US" sz="1800">
                <a:solidFill>
                  <a:schemeClr val="dk1"/>
                </a:solidFill>
                <a:latin typeface="Calibri"/>
                <a:ea typeface="Calibri"/>
                <a:cs typeface="Calibri"/>
                <a:sym typeface="Calibri"/>
              </a:rPr>
              <a:t>11:20 AM Dismissal - </a:t>
            </a:r>
          </a:p>
          <a:p>
            <a:pPr indent="0" lvl="0" marL="0" marR="0" rtl="0" algn="l">
              <a:spcBef>
                <a:spcPts val="0"/>
              </a:spcBef>
              <a:buSzPct val="25000"/>
              <a:buNone/>
            </a:pPr>
            <a:r>
              <a:rPr b="1" lang="en-US" sz="2400">
                <a:solidFill>
                  <a:schemeClr val="dk1"/>
                </a:solidFill>
                <a:latin typeface="Calibri"/>
                <a:ea typeface="Calibri"/>
                <a:cs typeface="Calibri"/>
                <a:sym typeface="Calibri"/>
              </a:rPr>
              <a:t>Library </a:t>
            </a:r>
            <a:r>
              <a:rPr lang="en-US" sz="1800">
                <a:solidFill>
                  <a:schemeClr val="dk1"/>
                </a:solidFill>
                <a:latin typeface="Calibri"/>
                <a:ea typeface="Calibri"/>
                <a:cs typeface="Calibri"/>
                <a:sym typeface="Calibri"/>
              </a:rPr>
              <a:t>- No Library</a:t>
            </a:r>
          </a:p>
          <a:p>
            <a:pPr indent="0" lvl="0" marL="0" marR="0" rtl="0" algn="l">
              <a:spcBef>
                <a:spcPts val="0"/>
              </a:spcBef>
              <a:buSzPct val="25000"/>
              <a:buNone/>
            </a:pPr>
            <a:r>
              <a:rPr lang="en-US" sz="1800">
                <a:solidFill>
                  <a:schemeClr val="dk1"/>
                </a:solidFill>
                <a:latin typeface="Calibri"/>
                <a:ea typeface="Calibri"/>
                <a:cs typeface="Calibri"/>
                <a:sym typeface="Calibri"/>
              </a:rPr>
              <a:t>this week</a:t>
            </a:r>
          </a:p>
          <a:p>
            <a:pPr indent="0" lvl="0" marL="0" marR="0" rtl="0" algn="l">
              <a:spcBef>
                <a:spcPts val="0"/>
              </a:spcBef>
              <a:buNone/>
            </a:pPr>
            <a:r>
              <a:t/>
            </a:r>
            <a:endParaRPr sz="1800">
              <a:solidFill>
                <a:schemeClr val="dk1"/>
              </a:solidFill>
              <a:latin typeface="Calibri"/>
              <a:ea typeface="Calibri"/>
              <a:cs typeface="Calibri"/>
              <a:sym typeface="Calibri"/>
            </a:endParaRPr>
          </a:p>
          <a:p>
            <a:pPr indent="0" lvl="0" marL="0" marR="0" rtl="0" algn="l">
              <a:spcBef>
                <a:spcPts val="0"/>
              </a:spcBef>
              <a:buNone/>
            </a:pPr>
            <a:r>
              <a:t/>
            </a:r>
            <a:endParaRPr sz="1800">
              <a:solidFill>
                <a:schemeClr val="dk1"/>
              </a:solidFill>
              <a:latin typeface="Calibri"/>
              <a:ea typeface="Calibri"/>
              <a:cs typeface="Calibri"/>
              <a:sym typeface="Calibri"/>
            </a:endParaRPr>
          </a:p>
          <a:p>
            <a:pPr indent="0" lvl="0" marL="0" marR="0" rtl="0" algn="l">
              <a:spcBef>
                <a:spcPts val="0"/>
              </a:spcBef>
              <a:buNone/>
            </a:pPr>
            <a:r>
              <a:t/>
            </a:r>
            <a:endParaRPr sz="1800">
              <a:solidFill>
                <a:schemeClr val="dk1"/>
              </a:solidFill>
              <a:latin typeface="Calibri"/>
              <a:ea typeface="Calibri"/>
              <a:cs typeface="Calibri"/>
              <a:sym typeface="Calibri"/>
            </a:endParaRPr>
          </a:p>
          <a:p>
            <a:pPr indent="0" lvl="0" marL="0" marR="0" rtl="0" algn="l">
              <a:spcBef>
                <a:spcPts val="0"/>
              </a:spcBef>
              <a:buNone/>
            </a:pPr>
            <a:r>
              <a:t/>
            </a:r>
            <a:endParaRPr sz="1800">
              <a:solidFill>
                <a:schemeClr val="dk1"/>
              </a:solidFill>
              <a:latin typeface="Calibri"/>
              <a:ea typeface="Calibri"/>
              <a:cs typeface="Calibri"/>
              <a:sym typeface="Calibri"/>
            </a:endParaRPr>
          </a:p>
          <a:p>
            <a:pPr indent="0" lvl="0" marL="0" marR="0" rtl="0" algn="l">
              <a:spcBef>
                <a:spcPts val="0"/>
              </a:spcBef>
              <a:buNone/>
            </a:pPr>
            <a:r>
              <a:t/>
            </a:r>
            <a:endParaRPr sz="1800">
              <a:solidFill>
                <a:schemeClr val="dk1"/>
              </a:solidFill>
              <a:latin typeface="Calibri"/>
              <a:ea typeface="Calibri"/>
              <a:cs typeface="Calibri"/>
              <a:sym typeface="Calibri"/>
            </a:endParaRPr>
          </a:p>
        </p:txBody>
      </p:sp>
      <p:sp>
        <p:nvSpPr>
          <p:cNvPr id="87" name="Shape 87"/>
          <p:cNvSpPr txBox="1"/>
          <p:nvPr/>
        </p:nvSpPr>
        <p:spPr>
          <a:xfrm>
            <a:off x="3810000" y="5261125"/>
            <a:ext cx="2872200" cy="2959500"/>
          </a:xfrm>
          <a:prstGeom prst="rect">
            <a:avLst/>
          </a:prstGeom>
          <a:noFill/>
          <a:ln cap="flat" cmpd="sng" w="76200">
            <a:solidFill>
              <a:schemeClr val="dk1"/>
            </a:solidFill>
            <a:prstDash val="lgDashDot"/>
            <a:round/>
            <a:headEnd len="med" w="med" type="none"/>
            <a:tailEnd len="med" w="med" type="none"/>
          </a:ln>
        </p:spPr>
        <p:txBody>
          <a:bodyPr anchorCtr="0" anchor="t" bIns="45700" lIns="91425" rIns="91425" tIns="45700">
            <a:noAutofit/>
          </a:bodyPr>
          <a:lstStyle/>
          <a:p>
            <a:pPr indent="0" lvl="0" marL="0" marR="0" rtl="0" algn="l">
              <a:spcBef>
                <a:spcPts val="0"/>
              </a:spcBef>
              <a:buSzPct val="25000"/>
              <a:buNone/>
            </a:pPr>
            <a:r>
              <a:rPr b="0" i="0" lang="en-US" sz="2400" u="none" cap="none" strike="noStrike">
                <a:solidFill>
                  <a:schemeClr val="dk1"/>
                </a:solidFill>
                <a:latin typeface="Permanent Marker"/>
                <a:ea typeface="Permanent Marker"/>
                <a:cs typeface="Permanent Marker"/>
                <a:sym typeface="Permanent Marker"/>
              </a:rPr>
              <a:t>Reminders</a:t>
            </a:r>
          </a:p>
          <a:p>
            <a:pPr indent="0" lvl="0" marL="0" marR="0" rtl="0" algn="l">
              <a:spcBef>
                <a:spcPts val="0"/>
              </a:spcBef>
              <a:buSzPct val="25000"/>
              <a:buNone/>
            </a:pPr>
            <a:r>
              <a:rPr lang="en-US" sz="1800">
                <a:solidFill>
                  <a:schemeClr val="dk1"/>
                </a:solidFill>
                <a:latin typeface="Calibri"/>
                <a:ea typeface="Calibri"/>
                <a:cs typeface="Calibri"/>
                <a:sym typeface="Calibri"/>
              </a:rPr>
              <a:t>Please send only 1 peanut-free snack in each day.</a:t>
            </a:r>
          </a:p>
          <a:p>
            <a:pPr indent="0" lvl="0" marL="0" marR="0" rtl="0" algn="l">
              <a:spcBef>
                <a:spcPts val="0"/>
              </a:spcBef>
              <a:buSzPct val="25000"/>
              <a:buNone/>
            </a:pPr>
            <a:r>
              <a:rPr lang="en-US" sz="1800">
                <a:solidFill>
                  <a:schemeClr val="dk1"/>
                </a:solidFill>
                <a:latin typeface="Calibri"/>
                <a:ea typeface="Calibri"/>
                <a:cs typeface="Calibri"/>
                <a:sym typeface="Calibri"/>
              </a:rPr>
              <a:t>Please have your child bring in their Homework Folder with their Reading Log and Math homework each day.</a:t>
            </a:r>
          </a:p>
          <a:p>
            <a:pPr indent="0" lvl="0" marL="0" marR="0" rtl="0" algn="l">
              <a:spcBef>
                <a:spcPts val="0"/>
              </a:spcBef>
              <a:buNone/>
            </a:pPr>
            <a:r>
              <a:t/>
            </a:r>
            <a:endParaRPr b="0" i="0" sz="1800" u="none" cap="none" strike="noStrike">
              <a:solidFill>
                <a:schemeClr val="dk1"/>
              </a:solidFill>
              <a:latin typeface="Calibri"/>
              <a:ea typeface="Calibri"/>
              <a:cs typeface="Calibri"/>
              <a:sym typeface="Calibri"/>
            </a:endParaRPr>
          </a:p>
        </p:txBody>
      </p:sp>
      <p:sp>
        <p:nvSpPr>
          <p:cNvPr id="88" name="Shape 88"/>
          <p:cNvSpPr txBox="1"/>
          <p:nvPr/>
        </p:nvSpPr>
        <p:spPr>
          <a:xfrm>
            <a:off x="3438769" y="8220664"/>
            <a:ext cx="3419100" cy="923399"/>
          </a:xfrm>
          <a:prstGeom prst="rect">
            <a:avLst/>
          </a:prstGeom>
          <a:noFill/>
          <a:ln cap="flat" cmpd="sng" w="76200">
            <a:solidFill>
              <a:schemeClr val="dk1"/>
            </a:solidFill>
            <a:prstDash val="solid"/>
            <a:round/>
            <a:headEnd len="med" w="med" type="none"/>
            <a:tailEnd len="med" w="med" type="none"/>
          </a:ln>
        </p:spPr>
        <p:txBody>
          <a:bodyPr anchorCtr="0" anchor="t" bIns="45700" lIns="91425" rIns="91425" tIns="45700">
            <a:noAutofit/>
          </a:bodyPr>
          <a:lstStyle/>
          <a:p>
            <a:pPr indent="0" lvl="0" marL="0" marR="0" rtl="0" algn="ctr">
              <a:spcBef>
                <a:spcPts val="0"/>
              </a:spcBef>
              <a:buSzPct val="25000"/>
              <a:buNone/>
            </a:pPr>
            <a:r>
              <a:rPr b="0" i="0" lang="en-US" sz="1800" u="none" cap="none" strike="noStrike">
                <a:solidFill>
                  <a:schemeClr val="dk1"/>
                </a:solidFill>
                <a:latin typeface="Calibri"/>
                <a:ea typeface="Calibri"/>
                <a:cs typeface="Calibri"/>
                <a:sym typeface="Calibri"/>
              </a:rPr>
              <a:t>Contact Information</a:t>
            </a:r>
          </a:p>
          <a:p>
            <a:pPr indent="0" lvl="0" marL="0" marR="0" rtl="0" algn="ctr">
              <a:spcBef>
                <a:spcPts val="0"/>
              </a:spcBef>
              <a:buSzPct val="25000"/>
              <a:buNone/>
            </a:pPr>
            <a:r>
              <a:rPr b="0" i="0" lang="en-US" sz="1800" u="sng" cap="none" strike="noStrike">
                <a:solidFill>
                  <a:schemeClr val="hlink"/>
                </a:solidFill>
                <a:latin typeface="Calibri"/>
                <a:ea typeface="Calibri"/>
                <a:cs typeface="Calibri"/>
                <a:sym typeface="Calibri"/>
                <a:hlinkClick r:id="rId3"/>
              </a:rPr>
              <a:t>j_potter@ludlowps.org</a:t>
            </a:r>
          </a:p>
          <a:p>
            <a:pPr indent="0" lvl="0" marL="0" marR="0" rtl="0" algn="ctr">
              <a:spcBef>
                <a:spcPts val="0"/>
              </a:spcBef>
              <a:buSzPct val="25000"/>
              <a:buNone/>
            </a:pPr>
            <a:r>
              <a:rPr b="0" i="0" lang="en-US" sz="1800" u="none" cap="none" strike="noStrike">
                <a:solidFill>
                  <a:schemeClr val="dk1"/>
                </a:solidFill>
                <a:latin typeface="Calibri"/>
                <a:ea typeface="Calibri"/>
                <a:cs typeface="Calibri"/>
                <a:sym typeface="Calibri"/>
              </a:rPr>
              <a:t>Chapin Street School – 583-5031</a:t>
            </a:r>
          </a:p>
        </p:txBody>
      </p:sp>
      <p:pic>
        <p:nvPicPr>
          <p:cNvPr id="89" name="Shape 89"/>
          <p:cNvPicPr preferRelativeResize="0"/>
          <p:nvPr/>
        </p:nvPicPr>
        <p:blipFill rotWithShape="1">
          <a:blip r:embed="rId4">
            <a:alphaModFix/>
          </a:blip>
          <a:srcRect b="0" l="0" r="0" t="0"/>
          <a:stretch/>
        </p:blipFill>
        <p:spPr>
          <a:xfrm>
            <a:off x="1686623" y="7778521"/>
            <a:ext cx="1733699" cy="1510800"/>
          </a:xfrm>
          <a:prstGeom prst="rect">
            <a:avLst/>
          </a:prstGeom>
          <a:noFill/>
          <a:ln>
            <a:noFill/>
          </a:ln>
        </p:spPr>
      </p:pic>
      <p:pic>
        <p:nvPicPr>
          <p:cNvPr id="90" name="Shape 90"/>
          <p:cNvPicPr preferRelativeResize="0"/>
          <p:nvPr/>
        </p:nvPicPr>
        <p:blipFill rotWithShape="1">
          <a:blip r:embed="rId5">
            <a:alphaModFix/>
          </a:blip>
          <a:srcRect b="0" l="0" r="0" t="0"/>
          <a:stretch/>
        </p:blipFill>
        <p:spPr>
          <a:xfrm>
            <a:off x="139159" y="0"/>
            <a:ext cx="1547460" cy="1669252"/>
          </a:xfrm>
          <a:prstGeom prst="rect">
            <a:avLst/>
          </a:prstGeom>
          <a:noFill/>
          <a:ln>
            <a:noFill/>
          </a:ln>
        </p:spPr>
      </p:pic>
      <p:pic>
        <p:nvPicPr>
          <p:cNvPr id="91" name="Shape 91"/>
          <p:cNvPicPr preferRelativeResize="0"/>
          <p:nvPr/>
        </p:nvPicPr>
        <p:blipFill rotWithShape="1">
          <a:blip r:embed="rId6">
            <a:alphaModFix/>
          </a:blip>
          <a:srcRect b="0" l="0" r="0" t="0"/>
          <a:stretch/>
        </p:blipFill>
        <p:spPr>
          <a:xfrm>
            <a:off x="5588272" y="3818726"/>
            <a:ext cx="1269600" cy="1939199"/>
          </a:xfrm>
          <a:prstGeom prst="rect">
            <a:avLst/>
          </a:prstGeom>
          <a:noFill/>
          <a:ln>
            <a:noFill/>
          </a:ln>
        </p:spPr>
      </p:pic>
    </p:spTree>
  </p:cSld>
  <p:clrMapOvr>
    <a:masterClrMapping/>
  </p:clrMapOvr>
  <p:transition spd="slow">
    <p:cut/>
  </p:transition>
</p:sld>
</file>

<file path=ppt/theme/theme.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